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706" r:id="rId4"/>
  </p:sldMasterIdLst>
  <p:notesMasterIdLst>
    <p:notesMasterId r:id="rId6"/>
  </p:notesMasterIdLst>
  <p:handoutMasterIdLst>
    <p:handoutMasterId r:id="rId7"/>
  </p:handoutMasterIdLst>
  <p:sldIdLst>
    <p:sldId id="2228" r:id="rId5"/>
  </p:sldIdLst>
  <p:sldSz cx="8961438" cy="6721475"/>
  <p:notesSz cx="6807200" cy="9906000"/>
  <p:custDataLst>
    <p:tags r:id="rId8"/>
  </p:custDataLst>
  <p:defaultTextStyle>
    <a:defPPr>
      <a:defRPr lang="en-GB"/>
    </a:defPPr>
    <a:lvl1pPr algn="ctr" rtl="0" fontAlgn="base">
      <a:spcBef>
        <a:spcPct val="0"/>
      </a:spcBef>
      <a:spcAft>
        <a:spcPct val="0"/>
      </a:spcAft>
      <a:buSzPct val="120000"/>
      <a:defRPr sz="1200" kern="1200">
        <a:solidFill>
          <a:schemeClr val="tx1"/>
        </a:solidFill>
        <a:latin typeface="Verdana" pitchFamily="34" charset="0"/>
        <a:ea typeface="+mn-ea"/>
        <a:cs typeface="+mn-cs"/>
      </a:defRPr>
    </a:lvl1pPr>
    <a:lvl2pPr marL="457102" algn="ctr" rtl="0" fontAlgn="base">
      <a:spcBef>
        <a:spcPct val="0"/>
      </a:spcBef>
      <a:spcAft>
        <a:spcPct val="0"/>
      </a:spcAft>
      <a:buSzPct val="120000"/>
      <a:defRPr sz="1200" kern="1200">
        <a:solidFill>
          <a:schemeClr val="tx1"/>
        </a:solidFill>
        <a:latin typeface="Verdana" pitchFamily="34" charset="0"/>
        <a:ea typeface="+mn-ea"/>
        <a:cs typeface="+mn-cs"/>
      </a:defRPr>
    </a:lvl2pPr>
    <a:lvl3pPr marL="914206" algn="ctr" rtl="0" fontAlgn="base">
      <a:spcBef>
        <a:spcPct val="0"/>
      </a:spcBef>
      <a:spcAft>
        <a:spcPct val="0"/>
      </a:spcAft>
      <a:buSzPct val="120000"/>
      <a:defRPr sz="1200" kern="1200">
        <a:solidFill>
          <a:schemeClr val="tx1"/>
        </a:solidFill>
        <a:latin typeface="Verdana" pitchFamily="34" charset="0"/>
        <a:ea typeface="+mn-ea"/>
        <a:cs typeface="+mn-cs"/>
      </a:defRPr>
    </a:lvl3pPr>
    <a:lvl4pPr marL="1371309" algn="ctr" rtl="0" fontAlgn="base">
      <a:spcBef>
        <a:spcPct val="0"/>
      </a:spcBef>
      <a:spcAft>
        <a:spcPct val="0"/>
      </a:spcAft>
      <a:buSzPct val="120000"/>
      <a:defRPr sz="1200" kern="1200">
        <a:solidFill>
          <a:schemeClr val="tx1"/>
        </a:solidFill>
        <a:latin typeface="Verdana" pitchFamily="34" charset="0"/>
        <a:ea typeface="+mn-ea"/>
        <a:cs typeface="+mn-cs"/>
      </a:defRPr>
    </a:lvl4pPr>
    <a:lvl5pPr marL="1828413" algn="ctr" rtl="0" fontAlgn="base">
      <a:spcBef>
        <a:spcPct val="0"/>
      </a:spcBef>
      <a:spcAft>
        <a:spcPct val="0"/>
      </a:spcAft>
      <a:buSzPct val="120000"/>
      <a:defRPr sz="1200" kern="1200">
        <a:solidFill>
          <a:schemeClr val="tx1"/>
        </a:solidFill>
        <a:latin typeface="Verdana" pitchFamily="34" charset="0"/>
        <a:ea typeface="+mn-ea"/>
        <a:cs typeface="+mn-cs"/>
      </a:defRPr>
    </a:lvl5pPr>
    <a:lvl6pPr marL="2285516" algn="l" defTabSz="914206" rtl="0" eaLnBrk="1" latinLnBrk="0" hangingPunct="1">
      <a:defRPr sz="1200" kern="1200">
        <a:solidFill>
          <a:schemeClr val="tx1"/>
        </a:solidFill>
        <a:latin typeface="Verdana" pitchFamily="34" charset="0"/>
        <a:ea typeface="+mn-ea"/>
        <a:cs typeface="+mn-cs"/>
      </a:defRPr>
    </a:lvl6pPr>
    <a:lvl7pPr marL="2742618" algn="l" defTabSz="914206" rtl="0" eaLnBrk="1" latinLnBrk="0" hangingPunct="1">
      <a:defRPr sz="1200" kern="1200">
        <a:solidFill>
          <a:schemeClr val="tx1"/>
        </a:solidFill>
        <a:latin typeface="Verdana" pitchFamily="34" charset="0"/>
        <a:ea typeface="+mn-ea"/>
        <a:cs typeface="+mn-cs"/>
      </a:defRPr>
    </a:lvl7pPr>
    <a:lvl8pPr marL="3199722" algn="l" defTabSz="914206" rtl="0" eaLnBrk="1" latinLnBrk="0" hangingPunct="1">
      <a:defRPr sz="1200" kern="1200">
        <a:solidFill>
          <a:schemeClr val="tx1"/>
        </a:solidFill>
        <a:latin typeface="Verdana" pitchFamily="34" charset="0"/>
        <a:ea typeface="+mn-ea"/>
        <a:cs typeface="+mn-cs"/>
      </a:defRPr>
    </a:lvl8pPr>
    <a:lvl9pPr marL="3656824" algn="l" defTabSz="914206" rtl="0" eaLnBrk="1" latinLnBrk="0" hangingPunct="1">
      <a:defRPr sz="1200" kern="1200">
        <a:solidFill>
          <a:schemeClr val="tx1"/>
        </a:solidFill>
        <a:latin typeface="Verdana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15">
          <p15:clr>
            <a:srgbClr val="A4A3A4"/>
          </p15:clr>
        </p15:guide>
        <p15:guide id="2" orient="horz" pos="3651">
          <p15:clr>
            <a:srgbClr val="A4A3A4"/>
          </p15:clr>
        </p15:guide>
        <p15:guide id="3" orient="horz" pos="3336">
          <p15:clr>
            <a:srgbClr val="A4A3A4"/>
          </p15:clr>
        </p15:guide>
        <p15:guide id="4" orient="horz" pos="4212">
          <p15:clr>
            <a:srgbClr val="A4A3A4"/>
          </p15:clr>
        </p15:guide>
        <p15:guide id="5" pos="641">
          <p15:clr>
            <a:srgbClr val="A4A3A4"/>
          </p15:clr>
        </p15:guide>
        <p15:guide id="6" pos="81">
          <p15:clr>
            <a:srgbClr val="A4A3A4"/>
          </p15:clr>
        </p15:guide>
        <p15:guide id="7" pos="2028">
          <p15:clr>
            <a:srgbClr val="A4A3A4"/>
          </p15:clr>
        </p15:guide>
        <p15:guide id="8" pos="4385">
          <p15:clr>
            <a:srgbClr val="A4A3A4"/>
          </p15:clr>
        </p15:guide>
        <p15:guide id="9" pos="4752">
          <p15:clr>
            <a:srgbClr val="A4A3A4"/>
          </p15:clr>
        </p15:guide>
        <p15:guide id="10" pos="430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0">
          <p15:clr>
            <a:srgbClr val="A4A3A4"/>
          </p15:clr>
        </p15:guide>
        <p15:guide id="2" pos="2144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00"/>
    <a:srgbClr val="000000"/>
    <a:srgbClr val="008000"/>
    <a:srgbClr val="009900"/>
    <a:srgbClr val="0099CC"/>
    <a:srgbClr val="33CC33"/>
    <a:srgbClr val="FFFFFF"/>
    <a:srgbClr val="FF9900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9DCAF9ED-07DC-4A11-8D7F-57B35C25682E}" styleName="Средний стиль 1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69012ECD-51FC-41F1-AA8D-1B2483CD663E}" styleName="Светлый стиль 2 -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71" autoAdjust="0"/>
    <p:restoredTop sz="94434" autoAdjust="0"/>
  </p:normalViewPr>
  <p:slideViewPr>
    <p:cSldViewPr snapToGrid="0">
      <p:cViewPr varScale="1">
        <p:scale>
          <a:sx n="117" d="100"/>
          <a:sy n="117" d="100"/>
        </p:scale>
        <p:origin x="1950" y="132"/>
      </p:cViewPr>
      <p:guideLst>
        <p:guide orient="horz" pos="1815"/>
        <p:guide orient="horz" pos="3651"/>
        <p:guide orient="horz" pos="3336"/>
        <p:guide orient="horz" pos="4212"/>
        <p:guide pos="641"/>
        <p:guide pos="81"/>
        <p:guide pos="2028"/>
        <p:guide pos="4385"/>
        <p:guide pos="4752"/>
        <p:guide pos="430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5" d="100"/>
        <a:sy n="55" d="100"/>
      </p:scale>
      <p:origin x="0" y="0"/>
    </p:cViewPr>
  </p:sorterViewPr>
  <p:notesViewPr>
    <p:cSldViewPr snapToGrid="0">
      <p:cViewPr varScale="1">
        <p:scale>
          <a:sx n="76" d="100"/>
          <a:sy n="76" d="100"/>
        </p:scale>
        <p:origin x="-3246" y="-90"/>
      </p:cViewPr>
      <p:guideLst>
        <p:guide orient="horz" pos="3120"/>
        <p:guide pos="214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customXml" Target="../customXml/item3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9575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756" tIns="45878" rIns="91756" bIns="45878" numCol="1" anchor="t" anchorCtr="0" compatLnSpc="1">
            <a:prstTxWarp prst="textNoShape">
              <a:avLst/>
            </a:prstTxWarp>
          </a:bodyPr>
          <a:lstStyle>
            <a:lvl1pPr algn="l" defTabSz="917575">
              <a:buSzTx/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7625" y="0"/>
            <a:ext cx="2949575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756" tIns="45878" rIns="91756" bIns="45878" numCol="1" anchor="t" anchorCtr="0" compatLnSpc="1">
            <a:prstTxWarp prst="textNoShape">
              <a:avLst/>
            </a:prstTxWarp>
          </a:bodyPr>
          <a:lstStyle>
            <a:lvl1pPr algn="r" defTabSz="917575">
              <a:buSzTx/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fld id="{19457250-1623-4601-81EF-D691883E0C72}" type="datetime1">
              <a:rPr lang="en-GB"/>
              <a:pPr>
                <a:defRPr/>
              </a:pPr>
              <a:t>31/01/2019</a:t>
            </a:fld>
            <a:endParaRPr lang="en-GB"/>
          </a:p>
        </p:txBody>
      </p:sp>
      <p:sp>
        <p:nvSpPr>
          <p:cNvPr id="717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12288"/>
            <a:ext cx="2949575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756" tIns="45878" rIns="91756" bIns="45878" numCol="1" anchor="b" anchorCtr="0" compatLnSpc="1">
            <a:prstTxWarp prst="textNoShape">
              <a:avLst/>
            </a:prstTxWarp>
          </a:bodyPr>
          <a:lstStyle>
            <a:lvl1pPr algn="l" defTabSz="917575">
              <a:buSzTx/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17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7625" y="9412288"/>
            <a:ext cx="2949575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756" tIns="45878" rIns="91756" bIns="45878" numCol="1" anchor="b" anchorCtr="0" compatLnSpc="1">
            <a:prstTxWarp prst="textNoShape">
              <a:avLst/>
            </a:prstTxWarp>
          </a:bodyPr>
          <a:lstStyle>
            <a:lvl1pPr algn="r" defTabSz="917575">
              <a:buSzTx/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fld id="{E842379C-4A3F-49DC-A418-B929CD03B1D2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0248933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-2259013" y="1273175"/>
            <a:ext cx="11283951" cy="8462963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12800" y="369888"/>
            <a:ext cx="5800725" cy="21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GB" noProof="0" smtClean="0"/>
              <a:t>Click to edit Master text styles</a:t>
            </a:r>
          </a:p>
        </p:txBody>
      </p:sp>
      <p:sp>
        <p:nvSpPr>
          <p:cNvPr id="5126" name="doc id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7038975" y="34925"/>
            <a:ext cx="2581275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b" anchorCtr="0" compatLnSpc="1">
            <a:prstTxWarp prst="textNoShape">
              <a:avLst/>
            </a:prstTxWarp>
            <a:spAutoFit/>
          </a:bodyPr>
          <a:lstStyle>
            <a:lvl1pPr algn="r" defTabSz="917575">
              <a:buSzTx/>
              <a:defRPr sz="800">
                <a:latin typeface="Arial" charset="0"/>
              </a:defRPr>
            </a:lvl1pPr>
          </a:lstStyle>
          <a:p>
            <a:pPr>
              <a:defRPr/>
            </a:pPr>
            <a:r>
              <a:rPr lang="en-GB"/>
              <a:t>COP-CXK049-20040416-ComEx problemsolving session</a:t>
            </a:r>
          </a:p>
        </p:txBody>
      </p:sp>
      <p:sp>
        <p:nvSpPr>
          <p:cNvPr id="5127" name="pg num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9075738" y="9528175"/>
            <a:ext cx="544512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  <a:spAutoFit/>
          </a:bodyPr>
          <a:lstStyle>
            <a:lvl1pPr algn="r" defTabSz="917575">
              <a:buSzTx/>
              <a:defRPr>
                <a:latin typeface="Arial" charset="0"/>
              </a:defRPr>
            </a:lvl1pPr>
          </a:lstStyle>
          <a:p>
            <a:pPr>
              <a:defRPr/>
            </a:pPr>
            <a:fld id="{2A35C2FA-EF8C-4772-B36A-4BB17E059185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7174" name="McK Separator" hidden="1"/>
          <p:cNvSpPr>
            <a:spLocks noChangeShapeType="1"/>
          </p:cNvSpPr>
          <p:nvPr/>
        </p:nvSpPr>
        <p:spPr bwMode="auto">
          <a:xfrm>
            <a:off x="814388" y="1503363"/>
            <a:ext cx="521017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1435634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eaLnBrk="0" fontAlgn="base" hangingPunct="0">
      <a:lnSpc>
        <a:spcPct val="90000"/>
      </a:lnSpc>
      <a:spcBef>
        <a:spcPct val="30000"/>
      </a:spcBef>
      <a:spcAft>
        <a:spcPct val="0"/>
      </a:spcAft>
      <a:defRPr sz="1600" b="1" kern="1200">
        <a:solidFill>
          <a:schemeClr val="tx1"/>
        </a:solidFill>
        <a:latin typeface="Arial" charset="0"/>
        <a:ea typeface="+mn-ea"/>
        <a:cs typeface="+mn-cs"/>
      </a:defRPr>
    </a:lvl1pPr>
    <a:lvl2pPr marL="742792" indent="-28569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1142757" indent="-228552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599861" indent="-228552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2056964" indent="-228552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5516" algn="l" defTabSz="91420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618" algn="l" defTabSz="91420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9722" algn="l" defTabSz="91420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6824" algn="l" defTabSz="91420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754938" y="377825"/>
            <a:ext cx="862012" cy="48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/>
          <p:cNvPicPr>
            <a:picLocks noChangeAspect="1" noChangeArrowheads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blackWhite">
          <a:xfrm>
            <a:off x="0" y="0"/>
            <a:ext cx="8961438" cy="68087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pic>
        <p:nvPicPr>
          <p:cNvPr id="4" name="Picture 3"/>
          <p:cNvPicPr>
            <a:picLocks noChangeAspect="1" noChangeArrowheads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blackWhite">
          <a:xfrm rot="18980726">
            <a:off x="-52388" y="0"/>
            <a:ext cx="4659313" cy="34940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cxnSp>
        <p:nvCxnSpPr>
          <p:cNvPr id="5" name="Прямая соединительная линия 4"/>
          <p:cNvCxnSpPr/>
          <p:nvPr userDrawn="1"/>
        </p:nvCxnSpPr>
        <p:spPr bwMode="auto">
          <a:xfrm flipV="1">
            <a:off x="0" y="0"/>
            <a:ext cx="6165850" cy="5967413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 userDrawn="1"/>
        </p:nvCxnSpPr>
        <p:spPr bwMode="auto">
          <a:xfrm flipV="1">
            <a:off x="2368550" y="328613"/>
            <a:ext cx="6592888" cy="6392862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151631" y="1273177"/>
            <a:ext cx="4431983" cy="18462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Slide </a:t>
            </a:r>
            <a:fld id="{7ABD2E86-B859-4E5F-AFE4-70BF412B94B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467475" y="628650"/>
            <a:ext cx="1969770" cy="15573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775097" y="628650"/>
            <a:ext cx="5539978" cy="15573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Slide </a:t>
            </a:r>
            <a:fld id="{D41A281A-0080-4854-9847-68F89DE5E1E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35668" y="1273177"/>
            <a:ext cx="8247947" cy="1846659"/>
          </a:xfrm>
        </p:spPr>
        <p:txBody>
          <a:bodyPr/>
          <a:lstStyle>
            <a:lvl1pPr>
              <a:defRPr sz="240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Slide </a:t>
            </a:r>
            <a:fld id="{F5BF8C7B-4F58-4B69-915B-D17A3B55FDF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8027" y="4319588"/>
            <a:ext cx="7616825" cy="618382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08027" y="4011813"/>
            <a:ext cx="7616825" cy="30777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102" indent="0">
              <a:buNone/>
              <a:defRPr sz="1800"/>
            </a:lvl2pPr>
            <a:lvl3pPr marL="914206" indent="0">
              <a:buNone/>
              <a:defRPr sz="1600"/>
            </a:lvl3pPr>
            <a:lvl4pPr marL="1371309" indent="0">
              <a:buNone/>
              <a:defRPr sz="1400"/>
            </a:lvl4pPr>
            <a:lvl5pPr marL="1828413" indent="0">
              <a:buNone/>
              <a:defRPr sz="1400"/>
            </a:lvl5pPr>
            <a:lvl6pPr marL="2285516" indent="0">
              <a:buNone/>
              <a:defRPr sz="1400"/>
            </a:lvl6pPr>
            <a:lvl7pPr marL="2742618" indent="0">
              <a:buNone/>
              <a:defRPr sz="1400"/>
            </a:lvl7pPr>
            <a:lvl8pPr marL="3199722" indent="0">
              <a:buNone/>
              <a:defRPr sz="1400"/>
            </a:lvl8pPr>
            <a:lvl9pPr marL="3656824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Slide </a:t>
            </a:r>
            <a:fld id="{1D34607F-2AAD-43F4-AFA0-6285AE2EE35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22240" y="1273176"/>
            <a:ext cx="4154487" cy="166199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429127" y="1273176"/>
            <a:ext cx="4154488" cy="166199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Slide </a:t>
            </a:r>
            <a:fld id="{C574B3A0-FA41-4FE9-BE7C-98A203BC2B5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7675" y="891343"/>
            <a:ext cx="8066088" cy="497721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47677" y="1762682"/>
            <a:ext cx="3959225" cy="36933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02" indent="0">
              <a:buNone/>
              <a:defRPr sz="2000" b="1"/>
            </a:lvl2pPr>
            <a:lvl3pPr marL="914206" indent="0">
              <a:buNone/>
              <a:defRPr sz="1800" b="1"/>
            </a:lvl3pPr>
            <a:lvl4pPr marL="1371309" indent="0">
              <a:buNone/>
              <a:defRPr sz="1600" b="1"/>
            </a:lvl4pPr>
            <a:lvl5pPr marL="1828413" indent="0">
              <a:buNone/>
              <a:defRPr sz="1600" b="1"/>
            </a:lvl5pPr>
            <a:lvl6pPr marL="2285516" indent="0">
              <a:buNone/>
              <a:defRPr sz="1600" b="1"/>
            </a:lvl6pPr>
            <a:lvl7pPr marL="2742618" indent="0">
              <a:buNone/>
              <a:defRPr sz="1600" b="1"/>
            </a:lvl7pPr>
            <a:lvl8pPr marL="3199722" indent="0">
              <a:buNone/>
              <a:defRPr sz="1600" b="1"/>
            </a:lvl8pPr>
            <a:lvl9pPr marL="3656824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47677" y="2132013"/>
            <a:ext cx="3959225" cy="14465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552950" y="1762682"/>
            <a:ext cx="3960813" cy="36933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02" indent="0">
              <a:buNone/>
              <a:defRPr sz="2000" b="1"/>
            </a:lvl2pPr>
            <a:lvl3pPr marL="914206" indent="0">
              <a:buNone/>
              <a:defRPr sz="1800" b="1"/>
            </a:lvl3pPr>
            <a:lvl4pPr marL="1371309" indent="0">
              <a:buNone/>
              <a:defRPr sz="1600" b="1"/>
            </a:lvl4pPr>
            <a:lvl5pPr marL="1828413" indent="0">
              <a:buNone/>
              <a:defRPr sz="1600" b="1"/>
            </a:lvl5pPr>
            <a:lvl6pPr marL="2285516" indent="0">
              <a:buNone/>
              <a:defRPr sz="1600" b="1"/>
            </a:lvl6pPr>
            <a:lvl7pPr marL="2742618" indent="0">
              <a:buNone/>
              <a:defRPr sz="1600" b="1"/>
            </a:lvl7pPr>
            <a:lvl8pPr marL="3199722" indent="0">
              <a:buNone/>
              <a:defRPr sz="1600" b="1"/>
            </a:lvl8pPr>
            <a:lvl9pPr marL="3656824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552950" y="2132013"/>
            <a:ext cx="3960813" cy="14465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Slide </a:t>
            </a:r>
            <a:fld id="{C86E9B3F-F056-4938-90EB-0DFE1F2AEB3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10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Slide </a:t>
            </a:r>
            <a:fld id="{85810A1B-D5E6-4D8D-8C7B-A92BC1748F0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Slide </a:t>
            </a:r>
            <a:fld id="{37C94293-F83D-473D-87F1-140FAD1A322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7675" y="1098749"/>
            <a:ext cx="2947988" cy="307777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03613" y="268288"/>
            <a:ext cx="5010150" cy="190039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47675" y="1406525"/>
            <a:ext cx="2947988" cy="215444"/>
          </a:xfrm>
        </p:spPr>
        <p:txBody>
          <a:bodyPr/>
          <a:lstStyle>
            <a:lvl1pPr marL="0" indent="0">
              <a:buNone/>
              <a:defRPr sz="1400"/>
            </a:lvl1pPr>
            <a:lvl2pPr marL="457102" indent="0">
              <a:buNone/>
              <a:defRPr sz="1200"/>
            </a:lvl2pPr>
            <a:lvl3pPr marL="914206" indent="0">
              <a:buNone/>
              <a:defRPr sz="1000"/>
            </a:lvl3pPr>
            <a:lvl4pPr marL="1371309" indent="0">
              <a:buNone/>
              <a:defRPr sz="900"/>
            </a:lvl4pPr>
            <a:lvl5pPr marL="1828413" indent="0">
              <a:buNone/>
              <a:defRPr sz="900"/>
            </a:lvl5pPr>
            <a:lvl6pPr marL="2285516" indent="0">
              <a:buNone/>
              <a:defRPr sz="900"/>
            </a:lvl6pPr>
            <a:lvl7pPr marL="2742618" indent="0">
              <a:buNone/>
              <a:defRPr sz="900"/>
            </a:lvl7pPr>
            <a:lvl8pPr marL="3199722" indent="0">
              <a:buNone/>
              <a:defRPr sz="900"/>
            </a:lvl8pPr>
            <a:lvl9pPr marL="3656824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Slide </a:t>
            </a:r>
            <a:fld id="{26CE4729-E985-4A1A-BAE9-C092161EEBE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55775" y="4953200"/>
            <a:ext cx="5376863" cy="307777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55775" y="600077"/>
            <a:ext cx="5376863" cy="497721"/>
          </a:xfrm>
        </p:spPr>
        <p:txBody>
          <a:bodyPr/>
          <a:lstStyle>
            <a:lvl1pPr marL="0" indent="0">
              <a:buNone/>
              <a:defRPr sz="3200"/>
            </a:lvl1pPr>
            <a:lvl2pPr marL="457102" indent="0">
              <a:buNone/>
              <a:defRPr sz="2800"/>
            </a:lvl2pPr>
            <a:lvl3pPr marL="914206" indent="0">
              <a:buNone/>
              <a:defRPr sz="2400"/>
            </a:lvl3pPr>
            <a:lvl4pPr marL="1371309" indent="0">
              <a:buNone/>
              <a:defRPr sz="2000"/>
            </a:lvl4pPr>
            <a:lvl5pPr marL="1828413" indent="0">
              <a:buNone/>
              <a:defRPr sz="2000"/>
            </a:lvl5pPr>
            <a:lvl6pPr marL="2285516" indent="0">
              <a:buNone/>
              <a:defRPr sz="2000"/>
            </a:lvl6pPr>
            <a:lvl7pPr marL="2742618" indent="0">
              <a:buNone/>
              <a:defRPr sz="2000"/>
            </a:lvl7pPr>
            <a:lvl8pPr marL="3199722" indent="0">
              <a:buNone/>
              <a:defRPr sz="2000"/>
            </a:lvl8pPr>
            <a:lvl9pPr marL="3656824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55775" y="5260975"/>
            <a:ext cx="5376863" cy="215444"/>
          </a:xfrm>
        </p:spPr>
        <p:txBody>
          <a:bodyPr/>
          <a:lstStyle>
            <a:lvl1pPr marL="0" indent="0">
              <a:buNone/>
              <a:defRPr sz="1400"/>
            </a:lvl1pPr>
            <a:lvl2pPr marL="457102" indent="0">
              <a:buNone/>
              <a:defRPr sz="1200"/>
            </a:lvl2pPr>
            <a:lvl3pPr marL="914206" indent="0">
              <a:buNone/>
              <a:defRPr sz="1000"/>
            </a:lvl3pPr>
            <a:lvl4pPr marL="1371309" indent="0">
              <a:buNone/>
              <a:defRPr sz="900"/>
            </a:lvl4pPr>
            <a:lvl5pPr marL="1828413" indent="0">
              <a:buNone/>
              <a:defRPr sz="900"/>
            </a:lvl5pPr>
            <a:lvl6pPr marL="2285516" indent="0">
              <a:buNone/>
              <a:defRPr sz="900"/>
            </a:lvl6pPr>
            <a:lvl7pPr marL="2742618" indent="0">
              <a:buNone/>
              <a:defRPr sz="900"/>
            </a:lvl7pPr>
            <a:lvl8pPr marL="3199722" indent="0">
              <a:buNone/>
              <a:defRPr sz="900"/>
            </a:lvl8pPr>
            <a:lvl9pPr marL="3656824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Slide </a:t>
            </a:r>
            <a:fld id="{8C2B7E7F-8BA8-4C28-9833-AC5BB52D24E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2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blackWhite">
          <a:xfrm>
            <a:off x="0" y="2"/>
            <a:ext cx="8961438" cy="10064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34965" y="419856"/>
            <a:ext cx="7148512" cy="4977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23852" y="1273177"/>
            <a:ext cx="8259763" cy="184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grpSp>
        <p:nvGrpSpPr>
          <p:cNvPr id="1029" name="McK Slide Elements"/>
          <p:cNvGrpSpPr>
            <a:grpSpLocks/>
          </p:cNvGrpSpPr>
          <p:nvPr/>
        </p:nvGrpSpPr>
        <p:grpSpPr bwMode="auto">
          <a:xfrm>
            <a:off x="122240" y="531813"/>
            <a:ext cx="8618537" cy="6162675"/>
            <a:chOff x="77" y="335"/>
            <a:chExt cx="5429" cy="3882"/>
          </a:xfrm>
        </p:grpSpPr>
        <p:sp>
          <p:nvSpPr>
            <p:cNvPr id="1032" name="McK Measure" hidden="1"/>
            <p:cNvSpPr txBox="1">
              <a:spLocks noChangeArrowheads="1"/>
            </p:cNvSpPr>
            <p:nvPr userDrawn="1"/>
          </p:nvSpPr>
          <p:spPr bwMode="auto">
            <a:xfrm>
              <a:off x="77" y="335"/>
              <a:ext cx="5429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895350" eaLnBrk="0" hangingPunct="0">
                <a:defRPr sz="1200">
                  <a:solidFill>
                    <a:schemeClr val="tx1"/>
                  </a:solidFill>
                  <a:latin typeface="Verdana" pitchFamily="34" charset="0"/>
                </a:defRPr>
              </a:lvl1pPr>
              <a:lvl2pPr marL="742950" indent="-285750" defTabSz="895350" eaLnBrk="0" hangingPunct="0">
                <a:defRPr sz="1200">
                  <a:solidFill>
                    <a:schemeClr val="tx1"/>
                  </a:solidFill>
                  <a:latin typeface="Verdana" pitchFamily="34" charset="0"/>
                </a:defRPr>
              </a:lvl2pPr>
              <a:lvl3pPr marL="1143000" indent="-228600" defTabSz="895350" eaLnBrk="0" hangingPunct="0">
                <a:defRPr sz="1200">
                  <a:solidFill>
                    <a:schemeClr val="tx1"/>
                  </a:solidFill>
                  <a:latin typeface="Verdana" pitchFamily="34" charset="0"/>
                </a:defRPr>
              </a:lvl3pPr>
              <a:lvl4pPr marL="1600200" indent="-228600" defTabSz="895350" eaLnBrk="0" hangingPunct="0">
                <a:defRPr sz="1200">
                  <a:solidFill>
                    <a:schemeClr val="tx1"/>
                  </a:solidFill>
                  <a:latin typeface="Verdana" pitchFamily="34" charset="0"/>
                </a:defRPr>
              </a:lvl4pPr>
              <a:lvl5pPr marL="2057400" indent="-228600" defTabSz="895350" eaLnBrk="0" hangingPunct="0">
                <a:defRPr sz="1200">
                  <a:solidFill>
                    <a:schemeClr val="tx1"/>
                  </a:solidFill>
                  <a:latin typeface="Verdana" pitchFamily="34" charset="0"/>
                </a:defRPr>
              </a:lvl5pPr>
              <a:lvl6pPr marL="2514600" indent="-228600" algn="ctr" defTabSz="895350" eaLnBrk="0" fontAlgn="base" hangingPunct="0">
                <a:spcBef>
                  <a:spcPct val="0"/>
                </a:spcBef>
                <a:spcAft>
                  <a:spcPct val="0"/>
                </a:spcAft>
                <a:buSzPct val="120000"/>
                <a:defRPr sz="1200">
                  <a:solidFill>
                    <a:schemeClr val="tx1"/>
                  </a:solidFill>
                  <a:latin typeface="Verdana" pitchFamily="34" charset="0"/>
                </a:defRPr>
              </a:lvl6pPr>
              <a:lvl7pPr marL="2971800" indent="-228600" algn="ctr" defTabSz="895350" eaLnBrk="0" fontAlgn="base" hangingPunct="0">
                <a:spcBef>
                  <a:spcPct val="0"/>
                </a:spcBef>
                <a:spcAft>
                  <a:spcPct val="0"/>
                </a:spcAft>
                <a:buSzPct val="120000"/>
                <a:defRPr sz="1200">
                  <a:solidFill>
                    <a:schemeClr val="tx1"/>
                  </a:solidFill>
                  <a:latin typeface="Verdana" pitchFamily="34" charset="0"/>
                </a:defRPr>
              </a:lvl7pPr>
              <a:lvl8pPr marL="3429000" indent="-228600" algn="ctr" defTabSz="895350" eaLnBrk="0" fontAlgn="base" hangingPunct="0">
                <a:spcBef>
                  <a:spcPct val="0"/>
                </a:spcBef>
                <a:spcAft>
                  <a:spcPct val="0"/>
                </a:spcAft>
                <a:buSzPct val="120000"/>
                <a:defRPr sz="1200">
                  <a:solidFill>
                    <a:schemeClr val="tx1"/>
                  </a:solidFill>
                  <a:latin typeface="Verdana" pitchFamily="34" charset="0"/>
                </a:defRPr>
              </a:lvl8pPr>
              <a:lvl9pPr marL="3886200" indent="-228600" algn="ctr" defTabSz="895350" eaLnBrk="0" fontAlgn="base" hangingPunct="0">
                <a:spcBef>
                  <a:spcPct val="0"/>
                </a:spcBef>
                <a:spcAft>
                  <a:spcPct val="0"/>
                </a:spcAft>
                <a:buSzPct val="120000"/>
                <a:defRPr sz="1200">
                  <a:solidFill>
                    <a:schemeClr val="tx1"/>
                  </a:solidFill>
                  <a:latin typeface="Verdana" pitchFamily="34" charset="0"/>
                </a:defRPr>
              </a:lvl9pPr>
            </a:lstStyle>
            <a:p>
              <a:pPr algn="l" eaLnBrk="1" hangingPunct="1">
                <a:buSzTx/>
                <a:defRPr/>
              </a:pPr>
              <a:r>
                <a:rPr lang="en-GB" sz="1600" smtClean="0">
                  <a:latin typeface="Arial" charset="0"/>
                </a:rPr>
                <a:t>Unit of measure</a:t>
              </a:r>
            </a:p>
          </p:txBody>
        </p:sp>
        <p:sp>
          <p:nvSpPr>
            <p:cNvPr id="1033" name="McK Footnote" hidden="1"/>
            <p:cNvSpPr txBox="1">
              <a:spLocks noChangeArrowheads="1"/>
            </p:cNvSpPr>
            <p:nvPr userDrawn="1"/>
          </p:nvSpPr>
          <p:spPr bwMode="auto">
            <a:xfrm>
              <a:off x="79" y="3961"/>
              <a:ext cx="5145" cy="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b">
              <a:spAutoFit/>
            </a:bodyPr>
            <a:lstStyle>
              <a:lvl1pPr marL="574675" indent="-574675" defTabSz="895350" eaLnBrk="0" hangingPunct="0">
                <a:tabLst>
                  <a:tab pos="533400" algn="r"/>
                </a:tabLst>
                <a:defRPr sz="1200">
                  <a:solidFill>
                    <a:schemeClr val="tx1"/>
                  </a:solidFill>
                  <a:latin typeface="Verdana" pitchFamily="34" charset="0"/>
                </a:defRPr>
              </a:lvl1pPr>
              <a:lvl2pPr marL="742950" indent="-285750" defTabSz="895350" eaLnBrk="0" hangingPunct="0">
                <a:tabLst>
                  <a:tab pos="533400" algn="r"/>
                </a:tabLst>
                <a:defRPr sz="1200">
                  <a:solidFill>
                    <a:schemeClr val="tx1"/>
                  </a:solidFill>
                  <a:latin typeface="Verdana" pitchFamily="34" charset="0"/>
                </a:defRPr>
              </a:lvl2pPr>
              <a:lvl3pPr marL="1143000" indent="-228600" defTabSz="895350" eaLnBrk="0" hangingPunct="0">
                <a:tabLst>
                  <a:tab pos="533400" algn="r"/>
                </a:tabLst>
                <a:defRPr sz="1200">
                  <a:solidFill>
                    <a:schemeClr val="tx1"/>
                  </a:solidFill>
                  <a:latin typeface="Verdana" pitchFamily="34" charset="0"/>
                </a:defRPr>
              </a:lvl3pPr>
              <a:lvl4pPr marL="1600200" indent="-228600" defTabSz="895350" eaLnBrk="0" hangingPunct="0">
                <a:tabLst>
                  <a:tab pos="533400" algn="r"/>
                </a:tabLst>
                <a:defRPr sz="1200">
                  <a:solidFill>
                    <a:schemeClr val="tx1"/>
                  </a:solidFill>
                  <a:latin typeface="Verdana" pitchFamily="34" charset="0"/>
                </a:defRPr>
              </a:lvl4pPr>
              <a:lvl5pPr marL="2057400" indent="-228600" defTabSz="895350" eaLnBrk="0" hangingPunct="0">
                <a:tabLst>
                  <a:tab pos="533400" algn="r"/>
                </a:tabLst>
                <a:defRPr sz="1200">
                  <a:solidFill>
                    <a:schemeClr val="tx1"/>
                  </a:solidFill>
                  <a:latin typeface="Verdana" pitchFamily="34" charset="0"/>
                </a:defRPr>
              </a:lvl5pPr>
              <a:lvl6pPr marL="2514600" indent="-228600" algn="ctr" defTabSz="895350" eaLnBrk="0" fontAlgn="base" hangingPunct="0">
                <a:spcBef>
                  <a:spcPct val="0"/>
                </a:spcBef>
                <a:spcAft>
                  <a:spcPct val="0"/>
                </a:spcAft>
                <a:buSzPct val="120000"/>
                <a:tabLst>
                  <a:tab pos="533400" algn="r"/>
                </a:tabLst>
                <a:defRPr sz="1200">
                  <a:solidFill>
                    <a:schemeClr val="tx1"/>
                  </a:solidFill>
                  <a:latin typeface="Verdana" pitchFamily="34" charset="0"/>
                </a:defRPr>
              </a:lvl6pPr>
              <a:lvl7pPr marL="2971800" indent="-228600" algn="ctr" defTabSz="895350" eaLnBrk="0" fontAlgn="base" hangingPunct="0">
                <a:spcBef>
                  <a:spcPct val="0"/>
                </a:spcBef>
                <a:spcAft>
                  <a:spcPct val="0"/>
                </a:spcAft>
                <a:buSzPct val="120000"/>
                <a:tabLst>
                  <a:tab pos="533400" algn="r"/>
                </a:tabLst>
                <a:defRPr sz="1200">
                  <a:solidFill>
                    <a:schemeClr val="tx1"/>
                  </a:solidFill>
                  <a:latin typeface="Verdana" pitchFamily="34" charset="0"/>
                </a:defRPr>
              </a:lvl7pPr>
              <a:lvl8pPr marL="3429000" indent="-228600" algn="ctr" defTabSz="895350" eaLnBrk="0" fontAlgn="base" hangingPunct="0">
                <a:spcBef>
                  <a:spcPct val="0"/>
                </a:spcBef>
                <a:spcAft>
                  <a:spcPct val="0"/>
                </a:spcAft>
                <a:buSzPct val="120000"/>
                <a:tabLst>
                  <a:tab pos="533400" algn="r"/>
                </a:tabLst>
                <a:defRPr sz="1200">
                  <a:solidFill>
                    <a:schemeClr val="tx1"/>
                  </a:solidFill>
                  <a:latin typeface="Verdana" pitchFamily="34" charset="0"/>
                </a:defRPr>
              </a:lvl8pPr>
              <a:lvl9pPr marL="3886200" indent="-228600" algn="ctr" defTabSz="895350" eaLnBrk="0" fontAlgn="base" hangingPunct="0">
                <a:spcBef>
                  <a:spcPct val="0"/>
                </a:spcBef>
                <a:spcAft>
                  <a:spcPct val="0"/>
                </a:spcAft>
                <a:buSzPct val="120000"/>
                <a:tabLst>
                  <a:tab pos="533400" algn="r"/>
                </a:tabLst>
                <a:defRPr sz="1200">
                  <a:solidFill>
                    <a:schemeClr val="tx1"/>
                  </a:solidFill>
                  <a:latin typeface="Verdana" pitchFamily="34" charset="0"/>
                </a:defRPr>
              </a:lvl9pPr>
            </a:lstStyle>
            <a:p>
              <a:pPr algn="l" eaLnBrk="1" hangingPunct="1">
                <a:buSzTx/>
                <a:defRPr/>
              </a:pPr>
              <a:r>
                <a:rPr lang="en-GB" smtClean="0">
                  <a:solidFill>
                    <a:srgbClr val="000000"/>
                  </a:solidFill>
                  <a:latin typeface="Arial" charset="0"/>
                </a:rPr>
                <a:t>	*	Footnote</a:t>
              </a:r>
            </a:p>
            <a:p>
              <a:pPr algn="l" eaLnBrk="1" hangingPunct="1">
                <a:spcBef>
                  <a:spcPct val="20000"/>
                </a:spcBef>
                <a:buSzTx/>
                <a:defRPr/>
              </a:pPr>
              <a:r>
                <a:rPr lang="en-GB" smtClean="0">
                  <a:solidFill>
                    <a:srgbClr val="000000"/>
                  </a:solidFill>
                  <a:latin typeface="Arial" charset="0"/>
                </a:rPr>
                <a:t>Source:		Source</a:t>
              </a:r>
            </a:p>
          </p:txBody>
        </p:sp>
      </p:grpSp>
      <p:sp>
        <p:nvSpPr>
          <p:cNvPr id="8628234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651752" y="6429377"/>
            <a:ext cx="936625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algn="r" eaLnBrk="0" hangingPunct="0">
              <a:buSzTx/>
              <a:defRPr sz="900"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Slide </a:t>
            </a:r>
            <a:fld id="{4274DF72-BD69-4424-B8E6-42A6CCCEBC6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pic>
        <p:nvPicPr>
          <p:cNvPr id="1031" name="Picture 3"/>
          <p:cNvPicPr>
            <a:picLocks noChangeAspect="1" noChangeArrowheads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blackWhite">
          <a:xfrm>
            <a:off x="7226300" y="-246061"/>
            <a:ext cx="1998663" cy="149860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625" r:id="rId1"/>
    <p:sldLayoutId id="2147484615" r:id="rId2"/>
    <p:sldLayoutId id="2147484616" r:id="rId3"/>
    <p:sldLayoutId id="2147484617" r:id="rId4"/>
    <p:sldLayoutId id="2147484618" r:id="rId5"/>
    <p:sldLayoutId id="2147484619" r:id="rId6"/>
    <p:sldLayoutId id="2147484620" r:id="rId7"/>
    <p:sldLayoutId id="2147484621" r:id="rId8"/>
    <p:sldLayoutId id="2147484622" r:id="rId9"/>
    <p:sldLayoutId id="2147484623" r:id="rId10"/>
    <p:sldLayoutId id="2147484624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895160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FFFFFF"/>
          </a:solidFill>
          <a:latin typeface="Verdana" pitchFamily="34" charset="0"/>
          <a:ea typeface="Verdana" pitchFamily="34" charset="0"/>
          <a:cs typeface="Verdana" pitchFamily="34" charset="0"/>
        </a:defRPr>
      </a:lvl1pPr>
      <a:lvl2pPr algn="l" defTabSz="895160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FFFFFF"/>
          </a:solidFill>
          <a:latin typeface="Verdana" pitchFamily="34" charset="0"/>
          <a:ea typeface="Verdana" pitchFamily="34" charset="0"/>
          <a:cs typeface="Verdana" pitchFamily="34" charset="0"/>
        </a:defRPr>
      </a:lvl2pPr>
      <a:lvl3pPr algn="l" defTabSz="895160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FFFFFF"/>
          </a:solidFill>
          <a:latin typeface="Verdana" pitchFamily="34" charset="0"/>
          <a:ea typeface="Verdana" pitchFamily="34" charset="0"/>
          <a:cs typeface="Verdana" pitchFamily="34" charset="0"/>
        </a:defRPr>
      </a:lvl3pPr>
      <a:lvl4pPr algn="l" defTabSz="895160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FFFFFF"/>
          </a:solidFill>
          <a:latin typeface="Verdana" pitchFamily="34" charset="0"/>
          <a:ea typeface="Verdana" pitchFamily="34" charset="0"/>
          <a:cs typeface="Verdana" pitchFamily="34" charset="0"/>
        </a:defRPr>
      </a:lvl4pPr>
      <a:lvl5pPr algn="l" defTabSz="895160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FFFFFF"/>
          </a:solidFill>
          <a:latin typeface="Verdana" pitchFamily="34" charset="0"/>
          <a:ea typeface="Verdana" pitchFamily="34" charset="0"/>
          <a:cs typeface="Verdana" pitchFamily="34" charset="0"/>
        </a:defRPr>
      </a:lvl5pPr>
      <a:lvl6pPr marL="457102" algn="l" defTabSz="895160" rtl="0" fontAlgn="base">
        <a:spcBef>
          <a:spcPct val="0"/>
        </a:spcBef>
        <a:spcAft>
          <a:spcPct val="0"/>
        </a:spcAft>
        <a:defRPr sz="1900" b="1">
          <a:solidFill>
            <a:schemeClr val="tx2"/>
          </a:solidFill>
          <a:latin typeface="Verdana" pitchFamily="34" charset="0"/>
        </a:defRPr>
      </a:lvl6pPr>
      <a:lvl7pPr marL="914206" algn="l" defTabSz="895160" rtl="0" fontAlgn="base">
        <a:spcBef>
          <a:spcPct val="0"/>
        </a:spcBef>
        <a:spcAft>
          <a:spcPct val="0"/>
        </a:spcAft>
        <a:defRPr sz="1900" b="1">
          <a:solidFill>
            <a:schemeClr val="tx2"/>
          </a:solidFill>
          <a:latin typeface="Verdana" pitchFamily="34" charset="0"/>
        </a:defRPr>
      </a:lvl7pPr>
      <a:lvl8pPr marL="1371309" algn="l" defTabSz="895160" rtl="0" fontAlgn="base">
        <a:spcBef>
          <a:spcPct val="0"/>
        </a:spcBef>
        <a:spcAft>
          <a:spcPct val="0"/>
        </a:spcAft>
        <a:defRPr sz="1900" b="1">
          <a:solidFill>
            <a:schemeClr val="tx2"/>
          </a:solidFill>
          <a:latin typeface="Verdana" pitchFamily="34" charset="0"/>
        </a:defRPr>
      </a:lvl8pPr>
      <a:lvl9pPr marL="1828413" algn="l" defTabSz="895160" rtl="0" fontAlgn="base">
        <a:spcBef>
          <a:spcPct val="0"/>
        </a:spcBef>
        <a:spcAft>
          <a:spcPct val="0"/>
        </a:spcAft>
        <a:defRPr sz="1900" b="1">
          <a:solidFill>
            <a:schemeClr val="tx2"/>
          </a:solidFill>
          <a:latin typeface="Verdana" pitchFamily="34" charset="0"/>
        </a:defRPr>
      </a:lvl9pPr>
    </p:titleStyle>
    <p:bodyStyle>
      <a:lvl1pPr marL="342828" indent="-342828" algn="l" defTabSz="895160" rtl="0" eaLnBrk="0" fontAlgn="base" hangingPunct="0">
        <a:spcBef>
          <a:spcPct val="0"/>
        </a:spcBef>
        <a:spcAft>
          <a:spcPct val="0"/>
        </a:spcAft>
        <a:buSzPct val="120000"/>
        <a:defRPr sz="2400">
          <a:solidFill>
            <a:schemeClr val="tx1"/>
          </a:solidFill>
          <a:latin typeface="Verdana" pitchFamily="34" charset="0"/>
          <a:ea typeface="Verdana" pitchFamily="34" charset="0"/>
          <a:cs typeface="Verdana" pitchFamily="34" charset="0"/>
        </a:defRPr>
      </a:lvl1pPr>
      <a:lvl2pPr marL="144432" indent="-142845" algn="l" defTabSz="895160" rtl="0" eaLnBrk="0" fontAlgn="base" hangingPunct="0">
        <a:spcBef>
          <a:spcPct val="0"/>
        </a:spcBef>
        <a:spcAft>
          <a:spcPct val="0"/>
        </a:spcAft>
        <a:buChar char="•"/>
        <a:defRPr sz="2400">
          <a:solidFill>
            <a:schemeClr val="tx1"/>
          </a:solidFill>
          <a:latin typeface="Verdana" pitchFamily="34" charset="0"/>
          <a:ea typeface="Verdana" pitchFamily="34" charset="0"/>
          <a:cs typeface="Verdana" pitchFamily="34" charset="0"/>
        </a:defRPr>
      </a:lvl2pPr>
      <a:lvl3pPr marL="295212" indent="-149193" algn="l" defTabSz="895160" rtl="0" eaLnBrk="0" fontAlgn="base" hangingPunct="0">
        <a:spcBef>
          <a:spcPct val="0"/>
        </a:spcBef>
        <a:spcAft>
          <a:spcPct val="0"/>
        </a:spcAft>
        <a:buChar char="–"/>
        <a:defRPr sz="2400">
          <a:solidFill>
            <a:schemeClr val="tx1"/>
          </a:solidFill>
          <a:latin typeface="Verdana" pitchFamily="34" charset="0"/>
          <a:ea typeface="Verdana" pitchFamily="34" charset="0"/>
          <a:cs typeface="Verdana" pitchFamily="34" charset="0"/>
        </a:defRPr>
      </a:lvl3pPr>
      <a:lvl4pPr marL="431710" indent="-134909" algn="l" defTabSz="895160" rtl="0" eaLnBrk="0" fontAlgn="base" hangingPunct="0">
        <a:spcBef>
          <a:spcPct val="0"/>
        </a:spcBef>
        <a:spcAft>
          <a:spcPct val="0"/>
        </a:spcAft>
        <a:buChar char="•"/>
        <a:defRPr sz="2400">
          <a:solidFill>
            <a:schemeClr val="tx1"/>
          </a:solidFill>
          <a:latin typeface="Verdana" pitchFamily="34" charset="0"/>
          <a:ea typeface="Verdana" pitchFamily="34" charset="0"/>
          <a:cs typeface="Verdana" pitchFamily="34" charset="0"/>
        </a:defRPr>
      </a:lvl4pPr>
      <a:lvl5pPr marL="582489" indent="-149193" algn="l" defTabSz="895160" rtl="0" eaLnBrk="0" fontAlgn="base" hangingPunct="0">
        <a:spcBef>
          <a:spcPct val="0"/>
        </a:spcBef>
        <a:spcAft>
          <a:spcPct val="0"/>
        </a:spcAft>
        <a:buChar char="–"/>
        <a:defRPr sz="2400">
          <a:solidFill>
            <a:schemeClr val="tx1"/>
          </a:solidFill>
          <a:latin typeface="Verdana" pitchFamily="34" charset="0"/>
          <a:ea typeface="Verdana" pitchFamily="34" charset="0"/>
          <a:cs typeface="Verdana" pitchFamily="34" charset="0"/>
        </a:defRPr>
      </a:lvl5pPr>
      <a:lvl6pPr marL="1039593" indent="-149193" algn="l" defTabSz="895160" rtl="0" fontAlgn="base">
        <a:spcBef>
          <a:spcPct val="0"/>
        </a:spcBef>
        <a:spcAft>
          <a:spcPct val="0"/>
        </a:spcAft>
        <a:buChar char="–"/>
        <a:defRPr sz="1200">
          <a:solidFill>
            <a:schemeClr val="tx1"/>
          </a:solidFill>
          <a:latin typeface="+mn-lt"/>
        </a:defRPr>
      </a:lvl6pPr>
      <a:lvl7pPr marL="1496695" indent="-149193" algn="l" defTabSz="895160" rtl="0" fontAlgn="base">
        <a:spcBef>
          <a:spcPct val="0"/>
        </a:spcBef>
        <a:spcAft>
          <a:spcPct val="0"/>
        </a:spcAft>
        <a:buChar char="–"/>
        <a:defRPr sz="1200">
          <a:solidFill>
            <a:schemeClr val="tx1"/>
          </a:solidFill>
          <a:latin typeface="+mn-lt"/>
        </a:defRPr>
      </a:lvl7pPr>
      <a:lvl8pPr marL="1953799" indent="-149193" algn="l" defTabSz="895160" rtl="0" fontAlgn="base">
        <a:spcBef>
          <a:spcPct val="0"/>
        </a:spcBef>
        <a:spcAft>
          <a:spcPct val="0"/>
        </a:spcAft>
        <a:buChar char="–"/>
        <a:defRPr sz="1200">
          <a:solidFill>
            <a:schemeClr val="tx1"/>
          </a:solidFill>
          <a:latin typeface="+mn-lt"/>
        </a:defRPr>
      </a:lvl8pPr>
      <a:lvl9pPr marL="2410903" indent="-149193" algn="l" defTabSz="895160" rtl="0" fontAlgn="base">
        <a:spcBef>
          <a:spcPct val="0"/>
        </a:spcBef>
        <a:spcAft>
          <a:spcPct val="0"/>
        </a:spcAft>
        <a:buChar char="–"/>
        <a:defRPr sz="12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20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2" algn="l" defTabSz="91420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06" algn="l" defTabSz="91420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09" algn="l" defTabSz="91420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13" algn="l" defTabSz="91420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16" algn="l" defTabSz="91420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18" algn="l" defTabSz="91420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22" algn="l" defTabSz="91420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24" algn="l" defTabSz="91420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673929" y="1289028"/>
            <a:ext cx="5074584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ru-RU" dirty="0"/>
              <a:t>Спецификация: </a:t>
            </a:r>
            <a:endParaRPr lang="ru-RU" dirty="0" smtClean="0"/>
          </a:p>
          <a:p>
            <a:pPr algn="l"/>
            <a:r>
              <a:rPr lang="uk-UA" dirty="0" smtClean="0"/>
              <a:t>Габарит</a:t>
            </a:r>
            <a:r>
              <a:rPr lang="ru-RU" dirty="0" smtClean="0"/>
              <a:t>ы: </a:t>
            </a:r>
            <a:r>
              <a:rPr lang="ru-RU" dirty="0"/>
              <a:t>высота 1800 мм, ширина </a:t>
            </a:r>
            <a:r>
              <a:rPr lang="ru-RU" dirty="0" smtClean="0"/>
              <a:t>600 </a:t>
            </a:r>
            <a:r>
              <a:rPr lang="ru-RU" dirty="0"/>
              <a:t>мм, глубина </a:t>
            </a:r>
            <a:r>
              <a:rPr lang="ru-RU" dirty="0" smtClean="0"/>
              <a:t>400 мм.</a:t>
            </a:r>
          </a:p>
          <a:p>
            <a:pPr algn="l"/>
            <a:r>
              <a:rPr lang="ru-RU" dirty="0" smtClean="0"/>
              <a:t>Каркас: кованый профиль.</a:t>
            </a:r>
          </a:p>
          <a:p>
            <a:pPr algn="l"/>
            <a:r>
              <a:rPr lang="ru-RU" dirty="0" smtClean="0"/>
              <a:t>Крыша: крашенный</a:t>
            </a:r>
            <a:r>
              <a:rPr lang="en-US" dirty="0" smtClean="0"/>
              <a:t> </a:t>
            </a:r>
            <a:r>
              <a:rPr lang="ru-RU" dirty="0" smtClean="0"/>
              <a:t>штампованный </a:t>
            </a:r>
            <a:r>
              <a:rPr lang="ru-RU" dirty="0"/>
              <a:t>металл, порезка и сборка </a:t>
            </a:r>
            <a:r>
              <a:rPr lang="ru-RU" dirty="0" smtClean="0"/>
              <a:t>чешуей.</a:t>
            </a:r>
          </a:p>
          <a:p>
            <a:pPr algn="l"/>
            <a:r>
              <a:rPr lang="ru-RU" dirty="0" smtClean="0"/>
              <a:t>Логотипы: металлический борт, гравировка, покраска. </a:t>
            </a:r>
          </a:p>
          <a:p>
            <a:pPr algn="l"/>
            <a:r>
              <a:rPr lang="ru-RU" dirty="0" smtClean="0"/>
              <a:t>Полки: фанера, ограничитель (4см) на всю длину тонированный в цвет полки.</a:t>
            </a:r>
          </a:p>
          <a:p>
            <a:pPr algn="l"/>
            <a:r>
              <a:rPr lang="ru-RU" dirty="0" smtClean="0"/>
              <a:t>Высота полок: 42см, 36см, 36см, 32см. </a:t>
            </a:r>
            <a:endParaRPr lang="ru-RU" dirty="0"/>
          </a:p>
          <a:p>
            <a:pPr algn="l"/>
            <a:r>
              <a:rPr lang="ru-RU" dirty="0" err="1" smtClean="0"/>
              <a:t>Ценникодержатель</a:t>
            </a:r>
            <a:r>
              <a:rPr lang="ru-RU" dirty="0" smtClean="0"/>
              <a:t> на всю длину полки. </a:t>
            </a:r>
            <a:endParaRPr lang="ru-RU" dirty="0" smtClean="0"/>
          </a:p>
          <a:p>
            <a:pPr algn="l"/>
            <a:endParaRPr lang="ru-RU" dirty="0"/>
          </a:p>
          <a:p>
            <a:pPr algn="l"/>
            <a:r>
              <a:rPr lang="ru-RU" dirty="0" smtClean="0"/>
              <a:t>Тираж: 120 шт.</a:t>
            </a:r>
            <a:endParaRPr lang="uk-UA" dirty="0"/>
          </a:p>
          <a:p>
            <a:endParaRPr lang="uk-UA" dirty="0" smtClean="0"/>
          </a:p>
          <a:p>
            <a:pPr algn="l"/>
            <a:r>
              <a:rPr lang="uk-UA" dirty="0" smtClean="0"/>
              <a:t>Доставка на склад в </a:t>
            </a:r>
            <a:r>
              <a:rPr lang="uk-UA" dirty="0" err="1" smtClean="0"/>
              <a:t>г.Бровар</a:t>
            </a:r>
            <a:r>
              <a:rPr lang="ru-RU" dirty="0" smtClean="0"/>
              <a:t>ы</a:t>
            </a:r>
            <a:r>
              <a:rPr lang="ru-RU" dirty="0" smtClean="0"/>
              <a:t>.</a:t>
            </a:r>
          </a:p>
          <a:p>
            <a:pPr algn="l"/>
            <a:r>
              <a:rPr lang="ru-RU" dirty="0" err="1" smtClean="0"/>
              <a:t>Паллетирование+индивидуальна</a:t>
            </a:r>
            <a:r>
              <a:rPr lang="ru-RU" dirty="0" smtClean="0"/>
              <a:t> упаковка.</a:t>
            </a:r>
            <a:endParaRPr lang="uk-UA" dirty="0" smtClean="0"/>
          </a:p>
          <a:p>
            <a:endParaRPr lang="ru-RU" dirty="0"/>
          </a:p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56854" y="403247"/>
            <a:ext cx="7123660" cy="369312"/>
          </a:xfrm>
          <a:prstGeom prst="rect">
            <a:avLst/>
          </a:prstGeom>
        </p:spPr>
        <p:txBody>
          <a:bodyPr wrap="square" lIns="91420" tIns="45710" rIns="91420" bIns="45710">
            <a:spAutoFit/>
          </a:bodyPr>
          <a:lstStyle/>
          <a:p>
            <a:pPr algn="l" defTabSz="895160" eaLnBrk="0" hangingPunct="0"/>
            <a:r>
              <a:rPr lang="en-US" sz="1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Verdana" pitchFamily="34" charset="0"/>
                <a:cs typeface="Verdana" pitchFamily="34" charset="0"/>
              </a:rPr>
              <a:t>C</a:t>
            </a:r>
            <a:r>
              <a:rPr lang="ru-RU" sz="18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Verdana" pitchFamily="34" charset="0"/>
                <a:cs typeface="Verdana" pitchFamily="34" charset="0"/>
              </a:rPr>
              <a:t>тойка</a:t>
            </a:r>
            <a:r>
              <a:rPr lang="ru-RU" sz="1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Verdana" pitchFamily="34" charset="0"/>
                <a:cs typeface="Verdana" pitchFamily="34" charset="0"/>
              </a:rPr>
              <a:t> Львовское</a:t>
            </a:r>
            <a:endParaRPr lang="ru-RU" sz="1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Verdana" pitchFamily="34" charset="0"/>
              <a:cs typeface="Verdana" pitchFamily="34" charset="0"/>
            </a:endParaRPr>
          </a:p>
        </p:txBody>
      </p:sp>
      <p:pic>
        <p:nvPicPr>
          <p:cNvPr id="1026" name="Picture 2" descr="D:\Оригинал макеты\Р 4.000 Стеллажи\2017\Р4.168.10.00.00 Стеллаж с лого Львовское V-2.jpg"/>
          <p:cNvPicPr>
            <a:picLocks noChangeAspect="1" noChangeArrowheads="1"/>
          </p:cNvPicPr>
          <p:nvPr/>
        </p:nvPicPr>
        <p:blipFill>
          <a:blip r:embed="rId2" cstate="print"/>
          <a:srcRect l="6247" t="13861" r="56794" b="20122"/>
          <a:stretch>
            <a:fillRect/>
          </a:stretch>
        </p:blipFill>
        <p:spPr bwMode="auto">
          <a:xfrm>
            <a:off x="1903597" y="2170401"/>
            <a:ext cx="1685846" cy="4258976"/>
          </a:xfrm>
          <a:prstGeom prst="rect">
            <a:avLst/>
          </a:prstGeom>
          <a:noFill/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664" t="4429" r="24120" b="57963"/>
          <a:stretch/>
        </p:blipFill>
        <p:spPr>
          <a:xfrm>
            <a:off x="6921601" y="4071847"/>
            <a:ext cx="1740793" cy="235753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20" t="3158" r="80106" b="38659"/>
          <a:stretch/>
        </p:blipFill>
        <p:spPr>
          <a:xfrm>
            <a:off x="266347" y="1219296"/>
            <a:ext cx="1619186" cy="416984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712" t="46278" r="7226" b="37202"/>
          <a:stretch/>
        </p:blipFill>
        <p:spPr>
          <a:xfrm>
            <a:off x="4193158" y="4813773"/>
            <a:ext cx="1296811" cy="11378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1693749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PRESENTATIONDONOTDELETE" val="&lt;?xml version=&quot;1.0&quot; encoding=&quot;UTF-16&quot; standalone=&quot;yes&quot;?&gt;&#10;&lt;root&gt;&lt;version val=&quot;15545&quot;/&gt;&lt;partner val=&quot;530&quot;/&gt;&lt;CPresentation id=&quot;1&quot;&gt;&lt;m_defprecNumber idref=&quot;2&quot;/&gt;&lt;m_defprecPercent idref=&quot;3&quot;/&gt;&lt;m_defprecDate idref=&quot;4&quot;/&gt;&lt;m_defprecYear idref=&quot;5&quot;/&gt;&lt;m_defprecQuarter idref=&quot;6&quot;/&gt;&lt;m_defprecMonth idref=&quot;7&quot;/&gt;&lt;m_defprecWeek idref=&quot;8&quot;/&gt;&lt;m_defprecDay idref=&quot;9&quot;/&gt;&lt;m_eweekdayFirstOfWeek val=&quot;2&quot;/&gt;&lt;/CPresentation&gt;&lt;CDefaultPrec id=&quot;9&quot;&gt;&lt;m_precDefault/&gt;&lt;/CDefaultPrec&gt;&lt;CDefaultPrec id=&quot;8&quot;&gt;&lt;m_precDefault/&gt;&lt;/CDefaultPrec&gt;&lt;CDefaultPrec id=&quot;7&quot;&gt;&lt;m_precDefault/&gt;&lt;/CDefaultPrec&gt;&lt;CDefaultPrec id=&quot;6&quot;&gt;&lt;m_precDefault/&gt;&lt;/CDefaultPrec&gt;&lt;CDefaultPrec id=&quot;5&quot;&gt;&lt;m_precDefault/&gt;&lt;/CDefaultPrec&gt;&lt;CDefaultPrec id=&quot;4&quot;&gt;&lt;m_precDefault/&gt;&lt;/CDefaultPrec&gt;&lt;CDefaultPrec id=&quot;3&quot;&gt;&lt;m_precDefault/&gt;&lt;/CDefaultPrec&gt;&lt;CDefaultPrec id=&quot;2&quot;&gt;&lt;m_precDefault&gt;&lt;m_chDecimalSymbol val=&quot;,&quot;&gt;,&lt;/m_chDecimalSymbol&gt;&lt;m_nGroupingDigits val=&quot;3&quot;/&gt;&lt;m_chGroupingSymbol val=&quot;.&quot;&gt;.&lt;/m_chGroupingSymbol&gt;&lt;/m_precDefault&gt;&lt;/CDefaultPrec&gt;&lt;/root&gt;"/>
  <p:tag name="THINKCELLUNDODONOTDELETE" val="418"/>
</p:tagLst>
</file>

<file path=ppt/theme/theme1.xml><?xml version="1.0" encoding="utf-8"?>
<a:theme xmlns:a="http://schemas.openxmlformats.org/drawingml/2006/main" name="1_blank">
  <a:themeElements>
    <a:clrScheme name="1_blank 5">
      <a:dk1>
        <a:srgbClr val="000000"/>
      </a:dk1>
      <a:lt1>
        <a:srgbClr val="FFFFFF"/>
      </a:lt1>
      <a:dk2>
        <a:srgbClr val="115622"/>
      </a:dk2>
      <a:lt2>
        <a:srgbClr val="0A900A"/>
      </a:lt2>
      <a:accent1>
        <a:srgbClr val="FFFFFF"/>
      </a:accent1>
      <a:accent2>
        <a:srgbClr val="CADE87"/>
      </a:accent2>
      <a:accent3>
        <a:srgbClr val="FFFFFF"/>
      </a:accent3>
      <a:accent4>
        <a:srgbClr val="000000"/>
      </a:accent4>
      <a:accent5>
        <a:srgbClr val="FFFFFF"/>
      </a:accent5>
      <a:accent6>
        <a:srgbClr val="B7C97A"/>
      </a:accent6>
      <a:hlink>
        <a:srgbClr val="B0CE4B"/>
      </a:hlink>
      <a:folHlink>
        <a:srgbClr val="BA002B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36000" tIns="36000" rIns="36000" bIns="3600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Pct val="120000"/>
          <a:buFontTx/>
          <a:buNone/>
          <a:tabLst/>
          <a:defRPr kumimoji="0" lang="en-GB" sz="1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36000" tIns="36000" rIns="36000" bIns="3600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Pct val="120000"/>
          <a:buFontTx/>
          <a:buNone/>
          <a:tabLst/>
          <a:defRPr kumimoji="0" lang="en-GB" sz="1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lnDef>
  </a:objectDefaults>
  <a:extraClrSchemeLst>
    <a:extraClrScheme>
      <a:clrScheme name="1_blank 1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FFFFFF"/>
        </a:accent1>
        <a:accent2>
          <a:srgbClr val="D0D0D0"/>
        </a:accent2>
        <a:accent3>
          <a:srgbClr val="FFFFFF"/>
        </a:accent3>
        <a:accent4>
          <a:srgbClr val="000000"/>
        </a:accent4>
        <a:accent5>
          <a:srgbClr val="FFFFFF"/>
        </a:accent5>
        <a:accent6>
          <a:srgbClr val="BCBCBC"/>
        </a:accent6>
        <a:hlink>
          <a:srgbClr val="909090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blank 2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97BD69"/>
        </a:accent1>
        <a:accent2>
          <a:srgbClr val="459B9B"/>
        </a:accent2>
        <a:accent3>
          <a:srgbClr val="FFFFFF"/>
        </a:accent3>
        <a:accent4>
          <a:srgbClr val="000000"/>
        </a:accent4>
        <a:accent5>
          <a:srgbClr val="C9DBB9"/>
        </a:accent5>
        <a:accent6>
          <a:srgbClr val="3E8C8C"/>
        </a:accent6>
        <a:hlink>
          <a:srgbClr val="009900"/>
        </a:hlink>
        <a:folHlink>
          <a:srgbClr val="D2FED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blank 3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FFFFFF"/>
        </a:accent1>
        <a:accent2>
          <a:srgbClr val="D9E7C7"/>
        </a:accent2>
        <a:accent3>
          <a:srgbClr val="FFFFFF"/>
        </a:accent3>
        <a:accent4>
          <a:srgbClr val="000000"/>
        </a:accent4>
        <a:accent5>
          <a:srgbClr val="FFFFFF"/>
        </a:accent5>
        <a:accent6>
          <a:srgbClr val="C4D1B4"/>
        </a:accent6>
        <a:hlink>
          <a:srgbClr val="97BD69"/>
        </a:hlink>
        <a:folHlink>
          <a:srgbClr val="00592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blank 4">
        <a:dk1>
          <a:srgbClr val="000000"/>
        </a:dk1>
        <a:lt1>
          <a:srgbClr val="FFFFFF"/>
        </a:lt1>
        <a:dk2>
          <a:srgbClr val="00592E"/>
        </a:dk2>
        <a:lt2>
          <a:srgbClr val="000000"/>
        </a:lt2>
        <a:accent1>
          <a:srgbClr val="FFFFFF"/>
        </a:accent1>
        <a:accent2>
          <a:srgbClr val="00592E"/>
        </a:accent2>
        <a:accent3>
          <a:srgbClr val="FFFFFF"/>
        </a:accent3>
        <a:accent4>
          <a:srgbClr val="000000"/>
        </a:accent4>
        <a:accent5>
          <a:srgbClr val="FFFFFF"/>
        </a:accent5>
        <a:accent6>
          <a:srgbClr val="005029"/>
        </a:accent6>
        <a:hlink>
          <a:srgbClr val="FF0000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blank 5">
        <a:dk1>
          <a:srgbClr val="000000"/>
        </a:dk1>
        <a:lt1>
          <a:srgbClr val="FFFFFF"/>
        </a:lt1>
        <a:dk2>
          <a:srgbClr val="115622"/>
        </a:dk2>
        <a:lt2>
          <a:srgbClr val="0A900A"/>
        </a:lt2>
        <a:accent1>
          <a:srgbClr val="FFFFFF"/>
        </a:accent1>
        <a:accent2>
          <a:srgbClr val="CADE87"/>
        </a:accent2>
        <a:accent3>
          <a:srgbClr val="FFFFFF"/>
        </a:accent3>
        <a:accent4>
          <a:srgbClr val="000000"/>
        </a:accent4>
        <a:accent5>
          <a:srgbClr val="FFFFFF"/>
        </a:accent5>
        <a:accent6>
          <a:srgbClr val="B7C97A"/>
        </a:accent6>
        <a:hlink>
          <a:srgbClr val="B0CE4B"/>
        </a:hlink>
        <a:folHlink>
          <a:srgbClr val="BA002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000000"/>
      </a:lt2>
      <a:accent1>
        <a:srgbClr val="FFFFFF"/>
      </a:accent1>
      <a:accent2>
        <a:srgbClr val="D0D0D0"/>
      </a:accent2>
      <a:accent3>
        <a:srgbClr val="FFFFFF"/>
      </a:accent3>
      <a:accent4>
        <a:srgbClr val="000000"/>
      </a:accent4>
      <a:accent5>
        <a:srgbClr val="FFFFFF"/>
      </a:accent5>
      <a:accent6>
        <a:srgbClr val="BCBCBC"/>
      </a:accent6>
      <a:hlink>
        <a:srgbClr val="909090"/>
      </a:hlink>
      <a:folHlink>
        <a:srgbClr val="0000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Документ" ma:contentTypeID="0x010100EFAF9889B7DC6D458CFC22A722AC3B0F" ma:contentTypeVersion="1" ma:contentTypeDescription="Создание документа." ma:contentTypeScope="" ma:versionID="54ea9fc18ef7556dac012aeb419e7381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9d1937cd1a636e75e803430b1dd4809e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Тип контента"/>
        <xsd:element ref="dc:title" minOccurs="0" maxOccurs="1" ma:index="4" ma:displayName="Название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F542597-E8EE-403F-9B75-90309AD54A0A}">
  <ds:schemaRefs>
    <ds:schemaRef ds:uri="http://schemas.microsoft.com/office/2006/metadata/properties"/>
    <ds:schemaRef ds:uri="http://www.w3.org/XML/1998/namespace"/>
    <ds:schemaRef ds:uri="http://purl.org/dc/elements/1.1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terms/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90ED6238-AC52-41CC-BD09-476F377BCE91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D5410D75-6365-4C88-93D3-C35D273F2ED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97651</TotalTime>
  <Words>93</Words>
  <Application>Microsoft Office PowerPoint</Application>
  <PresentationFormat>Произвольный</PresentationFormat>
  <Paragraphs>14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5" baseType="lpstr">
      <vt:lpstr>Arial</vt:lpstr>
      <vt:lpstr>Times New Roman</vt:lpstr>
      <vt:lpstr>Verdana</vt:lpstr>
      <vt:lpstr>1_blank</vt:lpstr>
      <vt:lpstr>Презентация PowerPoint</vt:lpstr>
    </vt:vector>
  </TitlesOfParts>
  <Manager>bla</Manager>
  <Company>Carlsberg Breweries A/S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0</dc:title>
  <dc:creator>JÖ</dc:creator>
  <cp:keywords>V5</cp:keywords>
  <dc:description>A4 version</dc:description>
  <cp:lastModifiedBy>Petrovskyi, Oleksii</cp:lastModifiedBy>
  <cp:revision>2472</cp:revision>
  <cp:lastPrinted>2007-03-14T13:07:04Z</cp:lastPrinted>
  <dcterms:created xsi:type="dcterms:W3CDTF">2007-02-21T16:37:45Z</dcterms:created>
  <dcterms:modified xsi:type="dcterms:W3CDTF">2019-01-31T08:03:10Z</dcterms:modified>
  <cp:category>POT - U_Template 2000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Universal Objects">
    <vt:bool>true</vt:bool>
  </property>
  <property fmtid="{D5CDD505-2E9C-101B-9397-08002B2CF9AE}" pid="3" name="McKPaperSize">
    <vt:lpwstr>A4</vt:lpwstr>
  </property>
  <property fmtid="{D5CDD505-2E9C-101B-9397-08002B2CF9AE}" pid="4" name="NotesPageLayout">
    <vt:lpwstr>Message</vt:lpwstr>
  </property>
  <property fmtid="{D5CDD505-2E9C-101B-9397-08002B2CF9AE}" pid="5" name="DocID">
    <vt:lpwstr>COP-CXK049-20040416-ComEx problemsolving session</vt:lpwstr>
  </property>
  <property fmtid="{D5CDD505-2E9C-101B-9397-08002B2CF9AE}" pid="6" name="DocIDinTitle">
    <vt:bool>false</vt:bool>
  </property>
  <property fmtid="{D5CDD505-2E9C-101B-9397-08002B2CF9AE}" pid="7" name="DocIDinSlide">
    <vt:bool>true</vt:bool>
  </property>
  <property fmtid="{D5CDD505-2E9C-101B-9397-08002B2CF9AE}" pid="8" name="DocIDPosition">
    <vt:i4>0</vt:i4>
  </property>
  <property fmtid="{D5CDD505-2E9C-101B-9397-08002B2CF9AE}" pid="9" name="ContentTypeId">
    <vt:lpwstr>0x010100EFAF9889B7DC6D458CFC22A722AC3B0F</vt:lpwstr>
  </property>
</Properties>
</file>