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1.xml" ContentType="application/vnd.openxmlformats-officedocument.presentationml.tags+xml"/>
  <Override PartName="/ppt/tags/tag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ppt/tags/tag6.xml" ContentType="application/vnd.openxmlformats-officedocument.presentationml.tag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792" r:id="rId2"/>
    <p:sldId id="793" r:id="rId3"/>
    <p:sldId id="794" r:id="rId4"/>
    <p:sldId id="796" r:id="rId5"/>
    <p:sldId id="797" r:id="rId6"/>
  </p:sldIdLst>
  <p:sldSz cx="12192000" cy="6858000"/>
  <p:notesSz cx="6858000" cy="9144000"/>
  <p:custDataLst>
    <p:tags r:id="rId7"/>
  </p:custDataLst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32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customXml" Target="../customXml/item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rgbClr val="CCD6D2"/>
          </a:solidFill>
        </p:grpSpPr>
        <p:sp>
          <p:nvSpPr>
            <p:cNvPr id="11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749" y="540000"/>
            <a:ext cx="11109326" cy="2196000"/>
          </a:xfrm>
        </p:spPr>
        <p:txBody>
          <a:bodyPr tIns="0" rIns="0" anchor="t" anchorCtr="0"/>
          <a:lstStyle>
            <a:lvl1pPr algn="l">
              <a:lnSpc>
                <a:spcPct val="80000"/>
              </a:lnSpc>
              <a:defRPr sz="8400"/>
            </a:lvl1pPr>
          </a:lstStyle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749" y="2736000"/>
            <a:ext cx="7466400" cy="1655762"/>
          </a:xfrm>
        </p:spPr>
        <p:txBody>
          <a:bodyPr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400"/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9pPr>
          </a:lstStyle>
          <a:p>
            <a:r>
              <a:rPr lang="ru-RU"/>
              <a:t>Образец подзаголовка</a:t>
            </a:r>
            <a:endParaRPr lang="en-GB" dirty="0"/>
          </a:p>
        </p:txBody>
      </p:sp>
      <p:sp>
        <p:nvSpPr>
          <p:cNvPr id="161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0"/>
            <a:ext cx="7466401" cy="180000"/>
          </a:xfrm>
        </p:spPr>
        <p:txBody>
          <a:bodyPr/>
          <a:lstStyle>
            <a:lvl1pPr marL="0" indent="0">
              <a:buNone/>
              <a:defRPr sz="1200" b="0" i="0">
                <a:latin typeface="+mj-lt"/>
              </a:defRPr>
            </a:lvl1pPr>
          </a:lstStyle>
          <a:p>
            <a:pPr lvl="0"/>
            <a:r>
              <a:rPr lang="en-GB"/>
              <a:t>Name, Title</a:t>
            </a:r>
            <a:endParaRPr lang="en-GB" dirty="0"/>
          </a:p>
        </p:txBody>
      </p:sp>
      <p:sp>
        <p:nvSpPr>
          <p:cNvPr id="162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539748" y="6474420"/>
            <a:ext cx="7466401" cy="189340"/>
          </a:xfrm>
        </p:spPr>
        <p:txBody>
          <a:bodyPr anchor="b" anchorCtr="0"/>
          <a:lstStyle>
            <a:lvl1pPr marL="0" indent="0">
              <a:buNone/>
              <a:defRPr sz="1200"/>
            </a:lvl1pPr>
          </a:lstStyle>
          <a:p>
            <a:pPr lvl="0"/>
            <a:r>
              <a:rPr lang="en-GB"/>
              <a:t>Location, Date</a:t>
            </a:r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_DateCustomA" hidden="1"/>
          <p:cNvSpPr>
            <a:spLocks noGrp="1"/>
          </p:cNvSpPr>
          <p:nvPr>
            <p:ph type="dt" sz="half" idx="10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6817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up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rgbClr val="CCD6D2"/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6600"/>
            </a:lvl1pPr>
          </a:lstStyle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15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39747" y="1728000"/>
            <a:ext cx="7464232" cy="4266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57421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up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chemeClr val="accent1">
              <a:alpha val="20000"/>
            </a:schemeClr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6600"/>
            </a:lvl1pPr>
          </a:lstStyle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15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39747" y="1728000"/>
            <a:ext cx="7464232" cy="4266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0791095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up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chemeClr val="accent2">
              <a:alpha val="20000"/>
            </a:schemeClr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6600"/>
            </a:lvl1pPr>
          </a:lstStyle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15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39747" y="1728000"/>
            <a:ext cx="7464232" cy="4266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907937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up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chemeClr val="accent3">
              <a:alpha val="20000"/>
            </a:schemeClr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6600"/>
            </a:lvl1pPr>
          </a:lstStyle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15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39747" y="1728000"/>
            <a:ext cx="7464232" cy="4266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3371467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2612"/>
            <a:ext cx="12192000" cy="68880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000" noProof="0" dirty="0" err="1"/>
          </a:p>
        </p:txBody>
      </p:sp>
      <p:grpSp>
        <p:nvGrpSpPr>
          <p:cNvPr id="314" name="Group 4"/>
          <p:cNvGrpSpPr>
            <a:grpSpLocks noChangeAspect="1"/>
          </p:cNvGrpSpPr>
          <p:nvPr userDrawn="1"/>
        </p:nvGrpSpPr>
        <p:grpSpPr bwMode="auto">
          <a:xfrm>
            <a:off x="-4413345" y="-772505"/>
            <a:ext cx="8795953" cy="8175241"/>
            <a:chOff x="-3084" y="-821"/>
            <a:chExt cx="4648" cy="4320"/>
          </a:xfrm>
          <a:solidFill>
            <a:srgbClr val="1A4739"/>
          </a:solidFill>
        </p:grpSpPr>
        <p:sp>
          <p:nvSpPr>
            <p:cNvPr id="315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0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0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1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2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3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4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5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6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7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8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9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0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1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2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3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4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5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6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7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8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9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0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1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2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3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1252330" y="1309886"/>
            <a:ext cx="9233452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bg1"/>
                </a:solidFill>
                <a:latin typeface="+mj-lt"/>
              </a:rPr>
              <a:t>THANK</a:t>
            </a:r>
          </a:p>
        </p:txBody>
      </p:sp>
      <p:sp>
        <p:nvSpPr>
          <p:cNvPr id="313" name="TextBox 312"/>
          <p:cNvSpPr txBox="1"/>
          <p:nvPr userDrawn="1"/>
        </p:nvSpPr>
        <p:spPr>
          <a:xfrm>
            <a:off x="6810078" y="3031784"/>
            <a:ext cx="4727714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accent2"/>
                </a:solidFill>
                <a:latin typeface="Carlsberg Sans Bold" panose="02000803000000020004" pitchFamily="50" charset="0"/>
              </a:rPr>
              <a:t>YOU</a:t>
            </a: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900" y="3810929"/>
            <a:ext cx="1844156" cy="86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180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2612"/>
            <a:ext cx="12192000" cy="68880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000" noProof="0" dirty="0" err="1"/>
          </a:p>
        </p:txBody>
      </p:sp>
      <p:grpSp>
        <p:nvGrpSpPr>
          <p:cNvPr id="314" name="Group 4"/>
          <p:cNvGrpSpPr>
            <a:grpSpLocks noChangeAspect="1"/>
          </p:cNvGrpSpPr>
          <p:nvPr userDrawn="1"/>
        </p:nvGrpSpPr>
        <p:grpSpPr bwMode="auto">
          <a:xfrm>
            <a:off x="-4413345" y="-772505"/>
            <a:ext cx="8795953" cy="8175241"/>
            <a:chOff x="-3084" y="-821"/>
            <a:chExt cx="4648" cy="4320"/>
          </a:xfrm>
          <a:solidFill>
            <a:srgbClr val="1A4739"/>
          </a:solidFill>
        </p:grpSpPr>
        <p:sp>
          <p:nvSpPr>
            <p:cNvPr id="315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0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0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1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2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3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4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5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6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7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8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9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0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1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2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3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4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5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6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7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8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9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0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1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2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3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1252330" y="1309886"/>
            <a:ext cx="9233452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bg1"/>
                </a:solidFill>
                <a:latin typeface="+mj-lt"/>
              </a:rPr>
              <a:t>THANK</a:t>
            </a:r>
          </a:p>
        </p:txBody>
      </p:sp>
      <p:sp>
        <p:nvSpPr>
          <p:cNvPr id="313" name="TextBox 312"/>
          <p:cNvSpPr txBox="1"/>
          <p:nvPr userDrawn="1"/>
        </p:nvSpPr>
        <p:spPr>
          <a:xfrm>
            <a:off x="6810078" y="3031784"/>
            <a:ext cx="4727714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accent6"/>
                </a:solidFill>
                <a:latin typeface="Carlsberg Sans Bold" panose="02000803000000020004" pitchFamily="50" charset="0"/>
              </a:rPr>
              <a:t>YOU</a:t>
            </a: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155" y="3795332"/>
            <a:ext cx="1718961" cy="80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9091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2612"/>
            <a:ext cx="12192000" cy="6888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000" noProof="0" dirty="0" err="1"/>
          </a:p>
        </p:txBody>
      </p:sp>
      <p:grpSp>
        <p:nvGrpSpPr>
          <p:cNvPr id="314" name="Group 4"/>
          <p:cNvGrpSpPr>
            <a:grpSpLocks noChangeAspect="1"/>
          </p:cNvGrpSpPr>
          <p:nvPr userDrawn="1"/>
        </p:nvGrpSpPr>
        <p:grpSpPr bwMode="auto">
          <a:xfrm>
            <a:off x="-4413345" y="-772505"/>
            <a:ext cx="8795953" cy="8175241"/>
            <a:chOff x="-3084" y="-821"/>
            <a:chExt cx="4648" cy="4320"/>
          </a:xfrm>
          <a:solidFill>
            <a:schemeClr val="bg1">
              <a:alpha val="40000"/>
            </a:schemeClr>
          </a:solidFill>
        </p:grpSpPr>
        <p:sp>
          <p:nvSpPr>
            <p:cNvPr id="315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0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0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1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2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3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4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5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6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7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8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9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0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1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2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3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4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5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6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7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8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9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0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1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2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3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1252330" y="1309886"/>
            <a:ext cx="9233452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tx2"/>
                </a:solidFill>
                <a:latin typeface="+mj-lt"/>
              </a:rPr>
              <a:t>THANK</a:t>
            </a:r>
          </a:p>
        </p:txBody>
      </p:sp>
      <p:sp>
        <p:nvSpPr>
          <p:cNvPr id="313" name="TextBox 312"/>
          <p:cNvSpPr txBox="1"/>
          <p:nvPr userDrawn="1"/>
        </p:nvSpPr>
        <p:spPr>
          <a:xfrm>
            <a:off x="6810078" y="3031784"/>
            <a:ext cx="4727714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bg1"/>
                </a:solidFill>
                <a:latin typeface="Carlsberg Sans Bold" panose="02000803000000020004" pitchFamily="50" charset="0"/>
              </a:rPr>
              <a:t>YOU</a:t>
            </a: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308" y="3887422"/>
            <a:ext cx="1798843" cy="84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4023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Date_DateCustom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62128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_DateCustom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03497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er gu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Header"/>
          <p:cNvSpPr txBox="1"/>
          <p:nvPr userDrawn="1"/>
        </p:nvSpPr>
        <p:spPr>
          <a:xfrm>
            <a:off x="539748" y="539750"/>
            <a:ext cx="11109325" cy="65017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User guide</a:t>
            </a:r>
            <a:endParaRPr lang="en-GB" sz="1800" dirty="0"/>
          </a:p>
        </p:txBody>
      </p:sp>
      <p:sp>
        <p:nvSpPr>
          <p:cNvPr id="29" name="Text Box 2"/>
          <p:cNvSpPr txBox="1">
            <a:spLocks noChangeArrowheads="1"/>
          </p:cNvSpPr>
          <p:nvPr userDrawn="1"/>
        </p:nvSpPr>
        <p:spPr bwMode="auto">
          <a:xfrm>
            <a:off x="539752" y="1833789"/>
            <a:ext cx="2160798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text</a:t>
            </a:r>
            <a:r>
              <a:rPr lang="en-GB" sz="10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styles</a:t>
            </a:r>
            <a:endParaRPr lang="en-GB" sz="1000" b="1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-key</a:t>
            </a:r>
            <a: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jump through </a:t>
            </a:r>
            <a:b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levels. Click </a:t>
            </a:r>
            <a:r>
              <a:rPr lang="en-GB" altLang="da-DK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</a:t>
            </a:r>
            <a: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then </a:t>
            </a:r>
            <a:r>
              <a:rPr lang="en-GB" altLang="da-DK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</a:t>
            </a:r>
            <a: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switch from one level to the next level</a:t>
            </a:r>
          </a:p>
          <a:p>
            <a:pPr eaLnBrk="1" hangingPunct="1">
              <a:spcAft>
                <a:spcPts val="1200"/>
              </a:spcAft>
              <a:defRPr/>
            </a:pPr>
            <a: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go back in levels use </a:t>
            </a:r>
            <a:r>
              <a:rPr lang="en-GB" altLang="da-DK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SHIFT-TAB</a:t>
            </a:r>
            <a:endParaRPr lang="en-GB" sz="900" b="1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Alternatively, </a:t>
            </a:r>
            <a:r>
              <a:rPr lang="en-GB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</a:t>
            </a:r>
            <a:r>
              <a:rPr lang="en-GB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</a:t>
            </a:r>
            <a:br>
              <a:rPr lang="en-GB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Decrease </a:t>
            </a:r>
            <a:r>
              <a:rPr lang="en-GB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level can be used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layouts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tab</a:t>
            </a:r>
            <a:endParaRPr lang="en-GB" altLang="da-DK" sz="900" b="0" strike="sngStrike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</a:t>
            </a:r>
            <a:r>
              <a:rPr lang="en-GB" altLang="da-DK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Slide 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menu to insert new slide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Layout</a:t>
            </a:r>
            <a: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change an appropriate layout from the </a:t>
            </a:r>
            <a:b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strike="noStrike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drop down</a:t>
            </a:r>
            <a:r>
              <a:rPr lang="en-GB" altLang="da-DK" sz="900" strike="noStrike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menu </a:t>
            </a:r>
          </a:p>
          <a:p>
            <a:pPr fontAlgn="auto">
              <a:spcBef>
                <a:spcPts val="1200"/>
              </a:spcBef>
              <a:spcAft>
                <a:spcPts val="600"/>
              </a:spcAft>
              <a:buFont typeface="+mj-lt"/>
              <a:buNone/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Reset slide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Click the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tab</a:t>
            </a:r>
            <a:endParaRPr lang="en-GB" altLang="da-DK" sz="900" strike="sngStrike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Click the </a:t>
            </a:r>
            <a:r>
              <a:rPr lang="en-GB" altLang="da-DK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Reset 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menu to reset position, size</a:t>
            </a:r>
            <a: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formatting of the </a:t>
            </a:r>
            <a:b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placeholders to their default settings</a:t>
            </a:r>
            <a:endParaRPr lang="en-GB" altLang="da-DK" sz="9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sz="900" b="1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240"/>
              </a:spcAft>
              <a:defRPr/>
            </a:pPr>
            <a:endParaRPr lang="en-GB" sz="9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 userDrawn="1"/>
        </p:nvSpPr>
        <p:spPr bwMode="auto">
          <a:xfrm>
            <a:off x="5014011" y="1833789"/>
            <a:ext cx="2160798" cy="2508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slides with picture placeholder,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the icon and choose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Crop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change size or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of the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want to scale the picture,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hold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SHIFT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-key down while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dragging the corners of the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Hint: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delete the picture and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a new one, the picture may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lie in front of the text or graphic.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this happens, select the picture,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right-click and choose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Send to Back</a:t>
            </a:r>
          </a:p>
        </p:txBody>
      </p:sp>
      <p:sp>
        <p:nvSpPr>
          <p:cNvPr id="25" name="Text Box 4"/>
          <p:cNvSpPr txBox="1">
            <a:spLocks noChangeArrowheads="1"/>
          </p:cNvSpPr>
          <p:nvPr userDrawn="1"/>
        </p:nvSpPr>
        <p:spPr bwMode="auto">
          <a:xfrm>
            <a:off x="9082663" y="1815926"/>
            <a:ext cx="2160798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slide number, </a:t>
            </a:r>
            <a:b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and footer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this at the very end, so you get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the corrections on all slides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Header and Footer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(write the desired text)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Apply to All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Apply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if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used on one slide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Guides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view drawing guides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tab, set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tick mark next to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Guides</a:t>
            </a:r>
            <a:endParaRPr lang="en-GB" altLang="da-DK" sz="900" b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Hint: Alt + F9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quick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viewing of guides</a:t>
            </a:r>
          </a:p>
        </p:txBody>
      </p:sp>
      <p:pic>
        <p:nvPicPr>
          <p:cNvPr id="28" name="1 Increase decreas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00549" y="2877130"/>
            <a:ext cx="549328" cy="285228"/>
          </a:xfrm>
          <a:prstGeom prst="rect">
            <a:avLst/>
          </a:prstGeom>
        </p:spPr>
      </p:pic>
      <p:pic>
        <p:nvPicPr>
          <p:cNvPr id="13" name="2 New pictur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733943" y="3538594"/>
            <a:ext cx="324764" cy="578237"/>
          </a:xfrm>
          <a:prstGeom prst="rect">
            <a:avLst/>
          </a:prstGeom>
        </p:spPr>
      </p:pic>
      <p:pic>
        <p:nvPicPr>
          <p:cNvPr id="16" name="3 Layout"/>
          <p:cNvPicPr>
            <a:picLocks noChangeAspect="1"/>
          </p:cNvPicPr>
          <p:nvPr userDrawn="1"/>
        </p:nvPicPr>
        <p:blipFill rotWithShape="1">
          <a:blip r:embed="rId4"/>
          <a:srcRect l="36944" r="2272" b="69429"/>
          <a:stretch/>
        </p:blipFill>
        <p:spPr>
          <a:xfrm>
            <a:off x="2729933" y="4208198"/>
            <a:ext cx="593368" cy="192211"/>
          </a:xfrm>
          <a:prstGeom prst="rect">
            <a:avLst/>
          </a:prstGeom>
        </p:spPr>
      </p:pic>
      <p:pic>
        <p:nvPicPr>
          <p:cNvPr id="19" name="4 Reset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31921" y="5318642"/>
            <a:ext cx="492452" cy="200416"/>
          </a:xfrm>
          <a:prstGeom prst="rect">
            <a:avLst/>
          </a:prstGeom>
        </p:spPr>
      </p:pic>
      <p:pic>
        <p:nvPicPr>
          <p:cNvPr id="5" name="5 Insert picture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941233" y="2075087"/>
            <a:ext cx="262151" cy="256054"/>
          </a:xfrm>
          <a:prstGeom prst="rect">
            <a:avLst/>
          </a:prstGeom>
        </p:spPr>
      </p:pic>
      <p:pic>
        <p:nvPicPr>
          <p:cNvPr id="23" name="6 Crop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921865" y="2748409"/>
            <a:ext cx="337400" cy="321707"/>
          </a:xfrm>
          <a:prstGeom prst="rect">
            <a:avLst/>
          </a:prstGeom>
        </p:spPr>
      </p:pic>
      <p:pic>
        <p:nvPicPr>
          <p:cNvPr id="2" name="7 Scale picture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899570" y="3242399"/>
            <a:ext cx="359695" cy="33530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9"/>
          <a:srcRect b="62865"/>
          <a:stretch/>
        </p:blipFill>
        <p:spPr>
          <a:xfrm>
            <a:off x="2729933" y="1839663"/>
            <a:ext cx="1492950" cy="661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061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2612"/>
            <a:ext cx="12192000" cy="68880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000" noProof="0" dirty="0" err="1"/>
          </a:p>
        </p:txBody>
      </p:sp>
      <p:grpSp>
        <p:nvGrpSpPr>
          <p:cNvPr id="163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rgbClr val="1A4739"/>
          </a:solidFill>
        </p:grpSpPr>
        <p:sp>
          <p:nvSpPr>
            <p:cNvPr id="164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4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5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6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7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0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4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5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6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7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8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9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0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1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2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3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4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5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6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7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8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9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0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1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2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3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4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5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6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7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8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9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0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1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2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3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4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6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7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8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9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0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1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2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3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4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5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6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7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8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9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0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1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2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3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4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5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6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7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8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9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0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1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2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3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4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5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6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7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8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9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0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1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2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3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4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5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6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7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8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9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0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1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2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3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4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5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6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7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8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69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0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1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2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3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4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5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6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7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8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9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0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1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2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3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4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5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6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7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8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9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0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1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2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3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4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5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6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7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8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9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0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1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2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3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4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5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6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7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749" y="540000"/>
            <a:ext cx="11109326" cy="2196000"/>
          </a:xfrm>
        </p:spPr>
        <p:txBody>
          <a:bodyPr tIns="0" rIns="0" anchor="t" anchorCtr="0"/>
          <a:lstStyle>
            <a:lvl1pPr algn="l">
              <a:lnSpc>
                <a:spcPct val="80000"/>
              </a:lnSpc>
              <a:defRPr sz="8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749" y="2736000"/>
            <a:ext cx="7466400" cy="1655762"/>
          </a:xfrm>
        </p:spPr>
        <p:txBody>
          <a:bodyPr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400">
                <a:solidFill>
                  <a:schemeClr val="bg1"/>
                </a:solidFill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9pPr>
          </a:lstStyle>
          <a:p>
            <a:r>
              <a:rPr lang="ru-RU"/>
              <a:t>Образец подзаголовка</a:t>
            </a:r>
            <a:endParaRPr lang="en-GB" dirty="0"/>
          </a:p>
        </p:txBody>
      </p:sp>
      <p:sp>
        <p:nvSpPr>
          <p:cNvPr id="31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0"/>
            <a:ext cx="7466401" cy="180000"/>
          </a:xfrm>
        </p:spPr>
        <p:txBody>
          <a:bodyPr/>
          <a:lstStyle>
            <a:lvl1pPr marL="0" indent="0">
              <a:buNone/>
              <a:defRPr sz="1200" b="0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Name, Title</a:t>
            </a:r>
            <a:endParaRPr lang="en-GB" dirty="0"/>
          </a:p>
        </p:txBody>
      </p:sp>
      <p:sp>
        <p:nvSpPr>
          <p:cNvPr id="317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539748" y="6474420"/>
            <a:ext cx="7466401" cy="189340"/>
          </a:xfrm>
        </p:spPr>
        <p:txBody>
          <a:bodyPr anchor="b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Location, Date</a:t>
            </a:r>
            <a:endParaRPr lang="en-GB" dirty="0"/>
          </a:p>
        </p:txBody>
      </p:sp>
      <p:sp>
        <p:nvSpPr>
          <p:cNvPr id="314" name="FLD_PresentationTitle"/>
          <p:cNvSpPr>
            <a:spLocks noGrp="1"/>
          </p:cNvSpPr>
          <p:nvPr>
            <p:ph type="ftr" sz="quarter" idx="11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13" name="Date_DateCustomA" hidden="1"/>
          <p:cNvSpPr>
            <a:spLocks noGrp="1"/>
          </p:cNvSpPr>
          <p:nvPr>
            <p:ph type="dt" sz="half" idx="10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412" y="6317475"/>
            <a:ext cx="950597" cy="44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569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solidFill>
            <a:schemeClr val="tx1"/>
          </a:solidFill>
        </p:spPr>
        <p:txBody>
          <a:bodyPr lIns="540000" tIns="900000" rIns="540000" anchor="ctr" anchorCtr="0"/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Mark background placeholder to Insert Picture</a:t>
            </a:r>
            <a:endParaRPr lang="en-GB" dirty="0"/>
          </a:p>
        </p:txBody>
      </p:sp>
      <p:sp>
        <p:nvSpPr>
          <p:cNvPr id="323" name="Logo Placeholder Hops"/>
          <p:cNvSpPr>
            <a:spLocks noGrp="1"/>
          </p:cNvSpPr>
          <p:nvPr>
            <p:ph type="body" sz="quarter" idx="17" hasCustomPrompt="1"/>
          </p:nvPr>
        </p:nvSpPr>
        <p:spPr>
          <a:xfrm>
            <a:off x="4949769" y="-772505"/>
            <a:ext cx="8794800" cy="8175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  <a:lvl2pPr>
              <a:defRPr sz="100"/>
            </a:lvl2pPr>
            <a:lvl3pPr>
              <a:defRPr sz="100"/>
            </a:lvl3pPr>
            <a:lvl4pPr>
              <a:defRPr sz="100"/>
            </a:lvl4pPr>
            <a:lvl5pPr>
              <a:defRPr sz="100"/>
            </a:lvl5pPr>
          </a:lstStyle>
          <a:p>
            <a:pPr lvl="0"/>
            <a:r>
              <a:rPr lang="en-GB" noProof="0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749" y="540000"/>
            <a:ext cx="11109326" cy="2196000"/>
          </a:xfrm>
        </p:spPr>
        <p:txBody>
          <a:bodyPr tIns="0" rIns="0" anchor="t" anchorCtr="0"/>
          <a:lstStyle>
            <a:lvl1pPr algn="l">
              <a:lnSpc>
                <a:spcPct val="80000"/>
              </a:lnSpc>
              <a:defRPr sz="8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749" y="2736000"/>
            <a:ext cx="7466400" cy="1655762"/>
          </a:xfrm>
        </p:spPr>
        <p:txBody>
          <a:bodyPr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400">
                <a:solidFill>
                  <a:schemeClr val="bg1"/>
                </a:solidFill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9pPr>
          </a:lstStyle>
          <a:p>
            <a:r>
              <a:rPr lang="ru-RU"/>
              <a:t>Образец подзаголовка</a:t>
            </a:r>
            <a:endParaRPr lang="en-GB" dirty="0"/>
          </a:p>
        </p:txBody>
      </p:sp>
      <p:sp>
        <p:nvSpPr>
          <p:cNvPr id="16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0"/>
            <a:ext cx="7466401" cy="180000"/>
          </a:xfrm>
        </p:spPr>
        <p:txBody>
          <a:bodyPr/>
          <a:lstStyle>
            <a:lvl1pPr marL="0" indent="0">
              <a:buNone/>
              <a:defRPr sz="1200" b="0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Name, Title</a:t>
            </a:r>
            <a:endParaRPr lang="en-GB" dirty="0"/>
          </a:p>
        </p:txBody>
      </p:sp>
      <p:sp>
        <p:nvSpPr>
          <p:cNvPr id="164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539748" y="6474420"/>
            <a:ext cx="7466401" cy="189340"/>
          </a:xfrm>
        </p:spPr>
        <p:txBody>
          <a:bodyPr anchor="b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Location, Date</a:t>
            </a:r>
            <a:endParaRPr lang="en-GB" dirty="0"/>
          </a:p>
        </p:txBody>
      </p:sp>
      <p:sp>
        <p:nvSpPr>
          <p:cNvPr id="320" name="FLD_PresentationTitle"/>
          <p:cNvSpPr>
            <a:spLocks noGrp="1"/>
          </p:cNvSpPr>
          <p:nvPr>
            <p:ph type="ftr" sz="quarter" idx="11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2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66" name="Picture 16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318089" y="-62204"/>
            <a:ext cx="2067851" cy="1529594"/>
          </a:xfrm>
          <a:prstGeom prst="rect">
            <a:avLst/>
          </a:prstGeom>
        </p:spPr>
      </p:pic>
      <p:sp>
        <p:nvSpPr>
          <p:cNvPr id="322" name="Arrow: Down 321"/>
          <p:cNvSpPr/>
          <p:nvPr userDrawn="1"/>
        </p:nvSpPr>
        <p:spPr>
          <a:xfrm rot="16200000">
            <a:off x="-2391195" y="856703"/>
            <a:ext cx="237406" cy="479291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noProof="0" dirty="0" err="1">
              <a:ln>
                <a:noFill/>
              </a:ln>
            </a:endParaRPr>
          </a:p>
        </p:txBody>
      </p:sp>
      <p:sp>
        <p:nvSpPr>
          <p:cNvPr id="324" name="TextBox 323" hidden="1"/>
          <p:cNvSpPr txBox="1"/>
          <p:nvPr userDrawn="1"/>
        </p:nvSpPr>
        <p:spPr>
          <a:xfrm>
            <a:off x="-2512138" y="1583909"/>
            <a:ext cx="2163794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b="1" dirty="0">
                <a:solidFill>
                  <a:schemeClr val="accent1"/>
                </a:solidFill>
              </a:rPr>
              <a:t>To insert image in back</a:t>
            </a:r>
          </a:p>
          <a:p>
            <a:br>
              <a:rPr lang="en-GB" sz="1000" dirty="0">
                <a:solidFill>
                  <a:schemeClr val="accent1"/>
                </a:solidFill>
              </a:rPr>
            </a:br>
            <a:r>
              <a:rPr lang="en-GB" sz="1000" dirty="0">
                <a:solidFill>
                  <a:schemeClr val="accent1"/>
                </a:solidFill>
              </a:rPr>
              <a:t>Click area illustrated with arrow to mark dark background placeholder. Click tab Insert – Picture</a:t>
            </a:r>
          </a:p>
        </p:txBody>
      </p:sp>
      <p:sp>
        <p:nvSpPr>
          <p:cNvPr id="319" name="Date_DateCustomA" hidden="1"/>
          <p:cNvSpPr>
            <a:spLocks noGrp="1"/>
          </p:cNvSpPr>
          <p:nvPr>
            <p:ph type="dt" sz="half" idx="10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804" y="6282675"/>
            <a:ext cx="948631" cy="444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008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709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,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28000"/>
            <a:ext cx="7466400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9031873" y="1728001"/>
            <a:ext cx="2617200" cy="720000"/>
          </a:xfrm>
        </p:spPr>
        <p:txBody>
          <a:bodyPr/>
          <a:lstStyle>
            <a:lvl1pPr marL="0" indent="0">
              <a:buNone/>
              <a:defRPr sz="5200" b="0" i="0">
                <a:latin typeface="+mj-lt"/>
              </a:defRPr>
            </a:lvl1pPr>
          </a:lstStyle>
          <a:p>
            <a:pPr lvl="0"/>
            <a:r>
              <a:rPr lang="en-GB" dirty="0"/>
              <a:t>00,0%</a:t>
            </a:r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5"/>
          </p:nvPr>
        </p:nvSpPr>
        <p:spPr>
          <a:xfrm>
            <a:off x="9031873" y="2448000"/>
            <a:ext cx="2617200" cy="3546000"/>
          </a:xfrm>
        </p:spPr>
        <p:txBody>
          <a:bodyPr/>
          <a:lstStyle>
            <a:lvl1pPr marL="0" indent="0">
              <a:lnSpc>
                <a:spcPct val="89000"/>
              </a:lnSpc>
              <a:buNone/>
              <a:defRPr sz="3000" b="0" i="0">
                <a:latin typeface="+mn-lt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4104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Layou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28000"/>
            <a:ext cx="3560400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4316399" y="1728000"/>
            <a:ext cx="7332673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30131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Layou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28000"/>
            <a:ext cx="5448126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6204125" y="1728000"/>
            <a:ext cx="5444947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805544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,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28000"/>
            <a:ext cx="3560400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4316399" y="1728000"/>
            <a:ext cx="3689751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9031873" y="1728001"/>
            <a:ext cx="2617200" cy="720000"/>
          </a:xfrm>
        </p:spPr>
        <p:txBody>
          <a:bodyPr/>
          <a:lstStyle>
            <a:lvl1pPr marL="0" indent="0">
              <a:buNone/>
              <a:defRPr sz="5200" b="0" i="0">
                <a:latin typeface="+mj-lt"/>
              </a:defRPr>
            </a:lvl1pPr>
          </a:lstStyle>
          <a:p>
            <a:pPr lvl="0"/>
            <a:r>
              <a:rPr lang="en-GB" dirty="0"/>
              <a:t>00,0%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5"/>
          </p:nvPr>
        </p:nvSpPr>
        <p:spPr>
          <a:xfrm>
            <a:off x="9031873" y="2448000"/>
            <a:ext cx="2617200" cy="3546000"/>
          </a:xfrm>
        </p:spPr>
        <p:txBody>
          <a:bodyPr/>
          <a:lstStyle>
            <a:lvl1pPr marL="0" indent="0">
              <a:lnSpc>
                <a:spcPct val="89000"/>
              </a:lnSpc>
              <a:buNone/>
              <a:defRPr sz="3000" b="0" i="0">
                <a:latin typeface="+mn-lt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 dirty="0"/>
              <a:t>Footnote</a:t>
            </a:r>
          </a:p>
        </p:txBody>
      </p:sp>
    </p:spTree>
    <p:extLst>
      <p:ext uri="{BB962C8B-B14F-4D97-AF65-F5344CB8AC3E}">
        <p14:creationId xmlns:p14="http://schemas.microsoft.com/office/powerpoint/2010/main" val="3856430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,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49" y="432000"/>
            <a:ext cx="4503600" cy="925460"/>
          </a:xfrm>
        </p:spPr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49" y="1728000"/>
            <a:ext cx="4503599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5" hasCustomPrompt="1"/>
          </p:nvPr>
        </p:nvSpPr>
        <p:spPr>
          <a:xfrm>
            <a:off x="6205200" y="432000"/>
            <a:ext cx="5986800" cy="5562000"/>
          </a:xfrm>
          <a:solidFill>
            <a:schemeClr val="tx1"/>
          </a:solidFill>
        </p:spPr>
        <p:txBody>
          <a:bodyPr tIns="792000" anchor="ctr" anchorCtr="0"/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icon to insert picture</a:t>
            </a:r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52307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>
            <a:extLst>
              <a:ext uri="{FF2B5EF4-FFF2-40B4-BE49-F238E27FC236}">
                <a16:creationId xmlns:a16="http://schemas.microsoft.com/office/drawing/2014/main" id="{F37BF385-00A5-4F63-B2A0-372DE57A5B1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Слайд think-cell" r:id="rId24" imgW="383" imgH="384" progId="TCLayout.ActiveDocument.1">
                  <p:embed/>
                </p:oleObj>
              </mc:Choice>
              <mc:Fallback>
                <p:oleObj name="Слайд think-cell" r:id="rId24" imgW="383" imgH="384" progId="TCLayout.ActiveDocument.1">
                  <p:embed/>
                  <p:pic>
                    <p:nvPicPr>
                      <p:cNvPr id="8" name="Объект 7" hidden="1">
                        <a:extLst>
                          <a:ext uri="{FF2B5EF4-FFF2-40B4-BE49-F238E27FC236}">
                            <a16:creationId xmlns:a16="http://schemas.microsoft.com/office/drawing/2014/main" id="{F37BF385-00A5-4F63-B2A0-372DE57A5B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 hidden="1">
            <a:extLst>
              <a:ext uri="{FF2B5EF4-FFF2-40B4-BE49-F238E27FC236}">
                <a16:creationId xmlns:a16="http://schemas.microsoft.com/office/drawing/2014/main" id="{88E84983-D7C9-4549-850D-F3F59752E399}"/>
              </a:ext>
            </a:extLst>
          </p:cNvPr>
          <p:cNvSpPr/>
          <p:nvPr userDrawn="1">
            <p:custDataLst>
              <p:tags r:id="rId2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ru-RU" sz="3200" b="0" i="0" baseline="0" noProof="0" dirty="0" err="1">
              <a:latin typeface="Carlsberg Sans Black" panose="020B0A04020202020204" pitchFamily="34" charset="-52"/>
              <a:ea typeface="+mj-ea"/>
              <a:cs typeface="+mj-cs"/>
              <a:sym typeface="Carlsberg Sans Black" panose="020B0A04020202020204" pitchFamily="34" charset="-52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749" y="432000"/>
            <a:ext cx="11109325" cy="92546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749" y="1728000"/>
            <a:ext cx="11109325" cy="4266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pic>
        <p:nvPicPr>
          <p:cNvPr id="10" name="Logo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541" y="6298092"/>
            <a:ext cx="998433" cy="468000"/>
          </a:xfrm>
          <a:prstGeom prst="rect">
            <a:avLst/>
          </a:prstGeom>
        </p:spPr>
      </p:pic>
      <p:sp>
        <p:nvSpPr>
          <p:cNvPr id="5" name="FLD_PresentationTitle"/>
          <p:cNvSpPr>
            <a:spLocks noGrp="1"/>
          </p:cNvSpPr>
          <p:nvPr>
            <p:ph type="ftr" sz="quarter" idx="3"/>
          </p:nvPr>
        </p:nvSpPr>
        <p:spPr>
          <a:xfrm>
            <a:off x="539748" y="180000"/>
            <a:ext cx="11109325" cy="25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cap="all" baseline="0">
                <a:solidFill>
                  <a:schemeClr val="tx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9749" y="6532092"/>
            <a:ext cx="394920" cy="13166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_DateCustomA" hidden="1"/>
          <p:cNvSpPr>
            <a:spLocks noGrp="1"/>
          </p:cNvSpPr>
          <p:nvPr>
            <p:ph type="dt" sz="half" idx="2"/>
          </p:nvPr>
        </p:nvSpPr>
        <p:spPr>
          <a:xfrm>
            <a:off x="0" y="7104491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414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hf hdr="0" ftr="0"/>
  <p:txStyles>
    <p:titleStyle>
      <a:lvl1pPr algn="l" defTabSz="914400" rtl="0" eaLnBrk="1" latinLnBrk="0" hangingPunct="1">
        <a:lnSpc>
          <a:spcPct val="88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92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432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648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​"/>
        <a:defRPr sz="1800" b="0" i="0" kern="1200">
          <a:solidFill>
            <a:schemeClr val="tx2"/>
          </a:solidFill>
          <a:latin typeface="+mj-lt"/>
          <a:ea typeface="+mn-ea"/>
          <a:cs typeface="+mn-cs"/>
        </a:defRPr>
      </a:lvl4pPr>
      <a:lvl5pPr marL="0" indent="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​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864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864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2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864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864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2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39">
          <p15:clr>
            <a:srgbClr val="F26B43"/>
          </p15:clr>
        </p15:guide>
        <p15:guide id="2" pos="7337">
          <p15:clr>
            <a:srgbClr val="F26B43"/>
          </p15:clr>
        </p15:guide>
        <p15:guide id="3" orient="horz" pos="272">
          <p15:clr>
            <a:srgbClr val="F26B43"/>
          </p15:clr>
        </p15:guide>
        <p15:guide id="4" orient="horz" pos="855">
          <p15:clr>
            <a:srgbClr val="F26B43"/>
          </p15:clr>
        </p15:guide>
        <p15:guide id="5" orient="horz" pos="1088">
          <p15:clr>
            <a:srgbClr val="F26B43"/>
          </p15:clr>
        </p15:guide>
        <p15:guide id="6" orient="horz" pos="377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jpg"/><Relationship Id="rId5" Type="http://schemas.openxmlformats.org/officeDocument/2006/relationships/image" Target="../media/image16.emf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9.jpg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8.png"/><Relationship Id="rId5" Type="http://schemas.openxmlformats.org/officeDocument/2006/relationships/image" Target="../media/image16.e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1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jpg"/><Relationship Id="rId5" Type="http://schemas.openxmlformats.org/officeDocument/2006/relationships/image" Target="../media/image16.emf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7.jpg"/><Relationship Id="rId5" Type="http://schemas.openxmlformats.org/officeDocument/2006/relationships/image" Target="../media/image16.emf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>
            <a:extLst>
              <a:ext uri="{FF2B5EF4-FFF2-40B4-BE49-F238E27FC236}">
                <a16:creationId xmlns:a16="http://schemas.microsoft.com/office/drawing/2014/main" id="{59956B65-0D49-440F-8162-15B442F8452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599462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Слайд think-cell" r:id="rId4" imgW="416" imgH="416" progId="TCLayout.ActiveDocument.1">
                  <p:embed/>
                </p:oleObj>
              </mc:Choice>
              <mc:Fallback>
                <p:oleObj name="Слайд think-cell" r:id="rId4" imgW="416" imgH="416" progId="TCLayout.ActiveDocument.1">
                  <p:embed/>
                  <p:pic>
                    <p:nvPicPr>
                      <p:cNvPr id="8" name="Объект 7" hidden="1">
                        <a:extLst>
                          <a:ext uri="{FF2B5EF4-FFF2-40B4-BE49-F238E27FC236}">
                            <a16:creationId xmlns:a16="http://schemas.microsoft.com/office/drawing/2014/main" id="{59956B65-0D49-440F-8162-15B442F845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Дата 1">
            <a:extLst>
              <a:ext uri="{FF2B5EF4-FFF2-40B4-BE49-F238E27FC236}">
                <a16:creationId xmlns:a16="http://schemas.microsoft.com/office/drawing/2014/main" id="{A0863371-6EC4-435F-93A6-682BC7664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0E7861-286F-435C-8A8E-3D5CB6396F5E}"/>
              </a:ext>
            </a:extLst>
          </p:cNvPr>
          <p:cNvSpPr txBox="1"/>
          <p:nvPr/>
        </p:nvSpPr>
        <p:spPr>
          <a:xfrm>
            <a:off x="4918216" y="1173645"/>
            <a:ext cx="6809959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/>
              <a:t>Двойная стойка для ТМ «Квас Тарас» и «</a:t>
            </a:r>
            <a:r>
              <a:rPr lang="ru-RU" sz="2000" b="1" dirty="0" err="1"/>
              <a:t>Вятрачок</a:t>
            </a:r>
            <a:r>
              <a:rPr lang="ru-RU" sz="2000" b="1" dirty="0"/>
              <a:t>» 2022</a:t>
            </a:r>
          </a:p>
          <a:p>
            <a:endParaRPr lang="ru-RU" sz="2000" dirty="0"/>
          </a:p>
          <a:p>
            <a:r>
              <a:rPr lang="ru-RU" sz="2000" dirty="0"/>
              <a:t>Общие габаритные размеры без учета отбойника: 500х400 мм, высота 1700 мм.</a:t>
            </a:r>
          </a:p>
          <a:p>
            <a:endParaRPr lang="ru-RU" sz="2000" dirty="0"/>
          </a:p>
          <a:p>
            <a:r>
              <a:rPr lang="ru-RU" sz="2000" dirty="0"/>
              <a:t>4 полки без возможности регулировать высоту.</a:t>
            </a:r>
          </a:p>
          <a:p>
            <a:endParaRPr lang="ru-RU" sz="2000" dirty="0"/>
          </a:p>
          <a:p>
            <a:r>
              <a:rPr lang="ru-RU" sz="2000" dirty="0"/>
              <a:t>Регулируемая опора (ножки): </a:t>
            </a:r>
          </a:p>
          <a:p>
            <a:endParaRPr lang="ru-RU" sz="2000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E0C9ED5-737C-4AD4-8390-647F0349B9A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1"/>
          <a:stretch/>
        </p:blipFill>
        <p:spPr>
          <a:xfrm>
            <a:off x="733974" y="309051"/>
            <a:ext cx="3387452" cy="627918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8BAD74B-436C-41BF-9224-E05F368C18F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6" t="72420" r="30592"/>
          <a:stretch/>
        </p:blipFill>
        <p:spPr>
          <a:xfrm>
            <a:off x="4918216" y="4008105"/>
            <a:ext cx="5859511" cy="1793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985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0863371-6EC4-435F-93A6-682BC7664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FFC2AC-517A-4491-8618-38A8386E7E7D}"/>
              </a:ext>
            </a:extLst>
          </p:cNvPr>
          <p:cNvSpPr txBox="1"/>
          <p:nvPr/>
        </p:nvSpPr>
        <p:spPr>
          <a:xfrm>
            <a:off x="114300" y="98990"/>
            <a:ext cx="680085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/>
              <a:t>Размеры и нагрузка на полки</a:t>
            </a:r>
          </a:p>
          <a:p>
            <a:endParaRPr lang="ru-RU" sz="20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145AACF-F865-4F25-9974-B309CF9D66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99" y="548503"/>
            <a:ext cx="11914399" cy="570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048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>
            <a:extLst>
              <a:ext uri="{FF2B5EF4-FFF2-40B4-BE49-F238E27FC236}">
                <a16:creationId xmlns:a16="http://schemas.microsoft.com/office/drawing/2014/main" id="{686A35BA-E661-4DF3-AF14-1608371CC48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63014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Слайд think-cell" r:id="rId4" imgW="416" imgH="416" progId="TCLayout.ActiveDocument.1">
                  <p:embed/>
                </p:oleObj>
              </mc:Choice>
              <mc:Fallback>
                <p:oleObj name="Слайд think-cell" r:id="rId4" imgW="416" imgH="416" progId="TCLayout.ActiveDocument.1">
                  <p:embed/>
                  <p:pic>
                    <p:nvPicPr>
                      <p:cNvPr id="8" name="Объект 7" hidden="1">
                        <a:extLst>
                          <a:ext uri="{FF2B5EF4-FFF2-40B4-BE49-F238E27FC236}">
                            <a16:creationId xmlns:a16="http://schemas.microsoft.com/office/drawing/2014/main" id="{686A35BA-E661-4DF3-AF14-1608371CC4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7AD0B7C-4AD3-42B7-B633-4495B1CC3AD3}"/>
              </a:ext>
            </a:extLst>
          </p:cNvPr>
          <p:cNvSpPr txBox="1"/>
          <p:nvPr/>
        </p:nvSpPr>
        <p:spPr>
          <a:xfrm>
            <a:off x="190762" y="203877"/>
            <a:ext cx="546791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 err="1"/>
              <a:t>Топпер</a:t>
            </a:r>
            <a:endParaRPr lang="ru-RU" sz="2000" b="1" dirty="0"/>
          </a:p>
          <a:p>
            <a:endParaRPr lang="ru-RU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202D1E-283B-4DEB-98E3-EE5D00E57E50}"/>
              </a:ext>
            </a:extLst>
          </p:cNvPr>
          <p:cNvSpPr txBox="1"/>
          <p:nvPr/>
        </p:nvSpPr>
        <p:spPr>
          <a:xfrm>
            <a:off x="5658679" y="406766"/>
            <a:ext cx="6419022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 err="1"/>
              <a:t>Топпер</a:t>
            </a:r>
            <a:r>
              <a:rPr lang="ru-RU" dirty="0"/>
              <a:t> – с 2-х частей: лого Квас Тарас и </a:t>
            </a:r>
            <a:r>
              <a:rPr lang="ru-RU" dirty="0" err="1"/>
              <a:t>Вятрачок</a:t>
            </a:r>
            <a:r>
              <a:rPr lang="ru-RU" dirty="0"/>
              <a:t> на ДСП.</a:t>
            </a:r>
          </a:p>
          <a:p>
            <a:r>
              <a:rPr lang="ru-RU" dirty="0"/>
              <a:t>Объемный (толщина не менее 16 мм). </a:t>
            </a:r>
          </a:p>
          <a:p>
            <a:r>
              <a:rPr lang="ru-RU" dirty="0"/>
              <a:t>Вынос </a:t>
            </a:r>
            <a:r>
              <a:rPr lang="ru-RU" dirty="0" err="1"/>
              <a:t>топпера</a:t>
            </a:r>
            <a:r>
              <a:rPr lang="ru-RU" dirty="0"/>
              <a:t> 80 мм.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5C45814-1401-4723-B5F1-D32A1289EB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141" y="1041332"/>
            <a:ext cx="1689808" cy="135334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22EAEAD-940C-4DCC-99F0-A6EA15DBC8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44" y="1041333"/>
            <a:ext cx="1896999" cy="1353347"/>
          </a:xfrm>
          <a:prstGeom prst="rect">
            <a:avLst/>
          </a:prstGeom>
        </p:spPr>
      </p:pic>
      <p:sp>
        <p:nvSpPr>
          <p:cNvPr id="15" name="Стрелка: вниз 14">
            <a:extLst>
              <a:ext uri="{FF2B5EF4-FFF2-40B4-BE49-F238E27FC236}">
                <a16:creationId xmlns:a16="http://schemas.microsoft.com/office/drawing/2014/main" id="{1CAABA34-C81E-409F-BBDB-D7187738EE99}"/>
              </a:ext>
            </a:extLst>
          </p:cNvPr>
          <p:cNvSpPr/>
          <p:nvPr/>
        </p:nvSpPr>
        <p:spPr>
          <a:xfrm>
            <a:off x="1323232" y="2927706"/>
            <a:ext cx="2063287" cy="332405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000" noProof="0" dirty="0" err="1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2145C9A-A5FA-46AE-A0A0-8F90EBCF648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26" t="1354" r="27687" b="64764"/>
          <a:stretch/>
        </p:blipFill>
        <p:spPr>
          <a:xfrm>
            <a:off x="5658677" y="1276753"/>
            <a:ext cx="1911736" cy="197618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E389D4B-6305-412C-9608-FAA571E48DBE}"/>
              </a:ext>
            </a:extLst>
          </p:cNvPr>
          <p:cNvSpPr txBox="1"/>
          <p:nvPr/>
        </p:nvSpPr>
        <p:spPr>
          <a:xfrm>
            <a:off x="5658677" y="3452245"/>
            <a:ext cx="6419022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 err="1"/>
              <a:t>Топпер</a:t>
            </a:r>
            <a:r>
              <a:rPr lang="ru-RU" dirty="0"/>
              <a:t> </a:t>
            </a:r>
            <a:r>
              <a:rPr lang="ru-RU" dirty="0" err="1"/>
              <a:t>Вятрачка</a:t>
            </a:r>
            <a:r>
              <a:rPr lang="ru-RU" dirty="0"/>
              <a:t> крепится двумя профильными трубами к заднику квасной части стойки.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Размеры – см. схему </a:t>
            </a:r>
            <a:endParaRPr lang="uk-UA" dirty="0" err="1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7950CCD-BC91-4DBD-BB0F-E01FB7E247C4}"/>
              </a:ext>
            </a:extLst>
          </p:cNvPr>
          <p:cNvSpPr/>
          <p:nvPr/>
        </p:nvSpPr>
        <p:spPr>
          <a:xfrm>
            <a:off x="6445840" y="1276753"/>
            <a:ext cx="1606869" cy="1027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000" noProof="0" dirty="0" err="1"/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D43ACC2E-4FDE-4382-9BA8-D792A143C3E9}"/>
              </a:ext>
            </a:extLst>
          </p:cNvPr>
          <p:cNvCxnSpPr>
            <a:cxnSpLocks/>
          </p:cNvCxnSpPr>
          <p:nvPr/>
        </p:nvCxnSpPr>
        <p:spPr>
          <a:xfrm>
            <a:off x="5115342" y="433463"/>
            <a:ext cx="0" cy="5788771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000A72E9-B106-4531-8996-3FFC775C396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29" b="73996"/>
          <a:stretch/>
        </p:blipFill>
        <p:spPr>
          <a:xfrm>
            <a:off x="184477" y="3597890"/>
            <a:ext cx="4328227" cy="2440681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D48CC949-0D38-42D6-BBF3-7763578C86B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6" t="-1" r="50248" b="66838"/>
          <a:stretch/>
        </p:blipFill>
        <p:spPr>
          <a:xfrm>
            <a:off x="5664723" y="4121825"/>
            <a:ext cx="2358885" cy="169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915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>
            <a:extLst>
              <a:ext uri="{FF2B5EF4-FFF2-40B4-BE49-F238E27FC236}">
                <a16:creationId xmlns:a16="http://schemas.microsoft.com/office/drawing/2014/main" id="{686A35BA-E661-4DF3-AF14-1608371CC48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Слайд think-cell" r:id="rId4" imgW="416" imgH="416" progId="TCLayout.ActiveDocument.1">
                  <p:embed/>
                </p:oleObj>
              </mc:Choice>
              <mc:Fallback>
                <p:oleObj name="Слайд think-cell" r:id="rId4" imgW="416" imgH="416" progId="TCLayout.ActiveDocument.1">
                  <p:embed/>
                  <p:pic>
                    <p:nvPicPr>
                      <p:cNvPr id="8" name="Объект 7" hidden="1">
                        <a:extLst>
                          <a:ext uri="{FF2B5EF4-FFF2-40B4-BE49-F238E27FC236}">
                            <a16:creationId xmlns:a16="http://schemas.microsoft.com/office/drawing/2014/main" id="{686A35BA-E661-4DF3-AF14-1608371CC4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7AD0B7C-4AD3-42B7-B633-4495B1CC3AD3}"/>
              </a:ext>
            </a:extLst>
          </p:cNvPr>
          <p:cNvSpPr txBox="1"/>
          <p:nvPr/>
        </p:nvSpPr>
        <p:spPr>
          <a:xfrm>
            <a:off x="1147988" y="186075"/>
            <a:ext cx="930229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/>
              <a:t>Отбойники</a:t>
            </a:r>
          </a:p>
          <a:p>
            <a:endParaRPr lang="ru-RU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202D1E-283B-4DEB-98E3-EE5D00E57E50}"/>
              </a:ext>
            </a:extLst>
          </p:cNvPr>
          <p:cNvSpPr txBox="1"/>
          <p:nvPr/>
        </p:nvSpPr>
        <p:spPr>
          <a:xfrm>
            <a:off x="4688418" y="899885"/>
            <a:ext cx="5767161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dirty="0"/>
              <a:t>Отбойники должны крепиться к самой стойке (не входят в общие габариты стойки)</a:t>
            </a:r>
            <a:endParaRPr lang="uk-UA" sz="2000" dirty="0" err="1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343C55A-EE95-4A1A-A71E-C9898FC2562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658"/>
          <a:stretch/>
        </p:blipFill>
        <p:spPr>
          <a:xfrm>
            <a:off x="1147988" y="899884"/>
            <a:ext cx="2655386" cy="522088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45BF9CB-7949-468D-88FE-1BA33326A69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25" r="73067"/>
          <a:stretch/>
        </p:blipFill>
        <p:spPr>
          <a:xfrm>
            <a:off x="4677372" y="2002645"/>
            <a:ext cx="5593063" cy="410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097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>
            <a:extLst>
              <a:ext uri="{FF2B5EF4-FFF2-40B4-BE49-F238E27FC236}">
                <a16:creationId xmlns:a16="http://schemas.microsoft.com/office/drawing/2014/main" id="{686A35BA-E661-4DF3-AF14-1608371CC48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Слайд think-cell" r:id="rId4" imgW="416" imgH="416" progId="TCLayout.ActiveDocument.1">
                  <p:embed/>
                </p:oleObj>
              </mc:Choice>
              <mc:Fallback>
                <p:oleObj name="Слайд think-cell" r:id="rId4" imgW="416" imgH="416" progId="TCLayout.ActiveDocument.1">
                  <p:embed/>
                  <p:pic>
                    <p:nvPicPr>
                      <p:cNvPr id="8" name="Объект 7" hidden="1">
                        <a:extLst>
                          <a:ext uri="{FF2B5EF4-FFF2-40B4-BE49-F238E27FC236}">
                            <a16:creationId xmlns:a16="http://schemas.microsoft.com/office/drawing/2014/main" id="{686A35BA-E661-4DF3-AF14-1608371CC4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7AD0B7C-4AD3-42B7-B633-4495B1CC3AD3}"/>
              </a:ext>
            </a:extLst>
          </p:cNvPr>
          <p:cNvSpPr txBox="1"/>
          <p:nvPr/>
        </p:nvSpPr>
        <p:spPr>
          <a:xfrm>
            <a:off x="870731" y="269461"/>
            <a:ext cx="604441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/>
              <a:t>Полки</a:t>
            </a:r>
          </a:p>
          <a:p>
            <a:endParaRPr lang="ru-RU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202D1E-283B-4DEB-98E3-EE5D00E57E50}"/>
              </a:ext>
            </a:extLst>
          </p:cNvPr>
          <p:cNvSpPr txBox="1"/>
          <p:nvPr/>
        </p:nvSpPr>
        <p:spPr>
          <a:xfrm>
            <a:off x="4493906" y="899885"/>
            <a:ext cx="7088494" cy="21852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/>
              <a:t>На каждой полке кваса предусмотрен передний бортик с нанесенным лого и зеленой обводкой. Также поверх бортика вставляются ценники работниками ТТ.</a:t>
            </a:r>
          </a:p>
          <a:p>
            <a:endParaRPr lang="ru-RU" sz="800" dirty="0"/>
          </a:p>
          <a:p>
            <a:r>
              <a:rPr lang="ru-RU" dirty="0"/>
              <a:t>Помимо переднего бортика (</a:t>
            </a:r>
            <a:r>
              <a:rPr lang="ru-RU" dirty="0" err="1"/>
              <a:t>шелфтокера</a:t>
            </a:r>
            <a:r>
              <a:rPr lang="ru-RU" dirty="0"/>
              <a:t>) на каждой полке также есть ограничители по бокам для безопасной выкладки продукта</a:t>
            </a:r>
          </a:p>
          <a:p>
            <a:endParaRPr lang="ru-RU" sz="800" dirty="0"/>
          </a:p>
          <a:p>
            <a:r>
              <a:rPr lang="uk-UA" dirty="0"/>
              <a:t>Бортики на полках </a:t>
            </a:r>
            <a:r>
              <a:rPr lang="uk-UA" dirty="0" err="1"/>
              <a:t>Вятрачка</a:t>
            </a:r>
            <a:r>
              <a:rPr lang="uk-UA" dirty="0"/>
              <a:t> с проволоки 5 мм. </a:t>
            </a:r>
            <a:r>
              <a:rPr lang="uk-UA" dirty="0" err="1"/>
              <a:t>Также</a:t>
            </a:r>
            <a:r>
              <a:rPr lang="uk-UA" dirty="0"/>
              <a:t> </a:t>
            </a:r>
            <a:r>
              <a:rPr lang="uk-UA" dirty="0" err="1"/>
              <a:t>предосмотреть</a:t>
            </a:r>
            <a:r>
              <a:rPr lang="uk-UA" dirty="0"/>
              <a:t> </a:t>
            </a:r>
            <a:r>
              <a:rPr lang="uk-UA" dirty="0" err="1"/>
              <a:t>ценники</a:t>
            </a:r>
            <a:r>
              <a:rPr lang="uk-UA" dirty="0"/>
              <a:t>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57F701E-3172-434E-BDC8-97F60BD9031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264"/>
          <a:stretch/>
        </p:blipFill>
        <p:spPr>
          <a:xfrm>
            <a:off x="870731" y="885014"/>
            <a:ext cx="2950642" cy="570902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7CCD05B8-CBFB-4CD2-B44E-B432746E830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87" r="75264" b="51945"/>
          <a:stretch/>
        </p:blipFill>
        <p:spPr>
          <a:xfrm>
            <a:off x="4493905" y="3241187"/>
            <a:ext cx="5697015" cy="3347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6207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OAIFCnu24faKox3XvPdc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Blank">
  <a:themeElements>
    <a:clrScheme name="Carlsberg 03">
      <a:dk1>
        <a:srgbClr val="292929"/>
      </a:dk1>
      <a:lt1>
        <a:sysClr val="window" lastClr="FFFFFF"/>
      </a:lt1>
      <a:dk2>
        <a:srgbClr val="00321E"/>
      </a:dk2>
      <a:lt2>
        <a:srgbClr val="46A5B9"/>
      </a:lt2>
      <a:accent1>
        <a:srgbClr val="17B169"/>
      </a:accent1>
      <a:accent2>
        <a:srgbClr val="B49132"/>
      </a:accent2>
      <a:accent3>
        <a:srgbClr val="1E64AA"/>
      </a:accent3>
      <a:accent4>
        <a:srgbClr val="FFB400"/>
      </a:accent4>
      <a:accent5>
        <a:srgbClr val="78283A"/>
      </a:accent5>
      <a:accent6>
        <a:srgbClr val="F5A596"/>
      </a:accent6>
      <a:hlink>
        <a:srgbClr val="00321E"/>
      </a:hlink>
      <a:folHlink>
        <a:srgbClr val="1E64AA"/>
      </a:folHlink>
    </a:clrScheme>
    <a:fontScheme name="Carlsberg 2017">
      <a:majorFont>
        <a:latin typeface="Carlsberg Sans Black"/>
        <a:ea typeface=""/>
        <a:cs typeface=""/>
      </a:majorFont>
      <a:minorFont>
        <a:latin typeface="Carlsberg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solidFill>
            <a:schemeClr val="tx2"/>
          </a:solidFill>
        </a:ln>
      </a:spPr>
      <a:bodyPr rtlCol="0" anchor="ctr"/>
      <a:lstStyle>
        <a:defPPr algn="ctr">
          <a:defRPr sz="2000" noProof="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owerPoint 16-9.potx" id="{A39332FA-9FDF-4717-B16B-31BF1A28EB9F}" vid="{0B76722D-BCF1-41D3-8C88-95764F498A2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9100E4CBF43AA5F55C4CBCD79C80A05D1E41" ma:contentTypeVersion="2" ma:contentTypeDescription="Создание документа." ma:contentTypeScope="" ma:versionID="008795aa4fda6799aee6b9fac39ae86f">
  <xsd:schema xmlns:xsd="http://www.w3.org/2001/XMLSchema" xmlns:xs="http://www.w3.org/2001/XMLSchema" xmlns:p="http://schemas.microsoft.com/office/2006/metadata/properties" xmlns:ns2="3d131556-326c-4c59-a92e-24443ca2e36e" xmlns:ns3="f8bd5d2a-30b7-48c0-a1f3-d4603757dcd7" targetNamespace="http://schemas.microsoft.com/office/2006/metadata/properties" ma:root="true" ma:fieldsID="a57c98dc8c2a0db075bdfbb603f88175" ns2:_="" ns3:_="">
    <xsd:import namespace="3d131556-326c-4c59-a92e-24443ca2e36e"/>
    <xsd:import namespace="f8bd5d2a-30b7-48c0-a1f3-d4603757dcd7"/>
    <xsd:element name="properties">
      <xsd:complexType>
        <xsd:sequence>
          <xsd:element name="documentManagement">
            <xsd:complexType>
              <xsd:all>
                <xsd:element ref="ns2:DocTrix.Master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131556-326c-4c59-a92e-24443ca2e36e" elementFormDefault="qualified">
    <xsd:import namespace="http://schemas.microsoft.com/office/2006/documentManagement/types"/>
    <xsd:import namespace="http://schemas.microsoft.com/office/infopath/2007/PartnerControls"/>
    <xsd:element name="DocTrix.Master" ma:index="8" nillable="true" ma:displayName="Основной элемент" ma:list="{5496ffaa-dbed-48ad-87c1-54010924959c}" ma:internalName="DocTrixMaster" ma:readOnly="false" ma:showField="Title">
      <xsd:simpleType>
        <xsd:restriction base="dms:Lookup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bd5d2a-30b7-48c0-a1f3-d4603757dcd7" elementFormDefault="qualified">
    <xsd:import namespace="http://schemas.microsoft.com/office/2006/documentManagement/types"/>
    <xsd:import namespace="http://schemas.microsoft.com/office/infopath/2007/PartnerControls"/>
    <xsd:element name="_dlc_DocId" ma:index="9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10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1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Trix.Master xmlns="3d131556-326c-4c59-a92e-24443ca2e36e">8220</DocTrix.Master>
    <_dlc_DocId xmlns="f8bd5d2a-30b7-48c0-a1f3-d4603757dcd7">5T4SREDWX52M-13-27049</_dlc_DocId>
    <_dlc_DocIdUrl xmlns="f8bd5d2a-30b7-48c0-a1f3-d4603757dcd7">
      <Url>http://wf.carlsberg.ua/sites/bp/bp001/_layouts/15/DocIdRedir.aspx?ID=5T4SREDWX52M-13-27049</Url>
      <Description>5T4SREDWX52M-13-27049</Description>
    </_dlc_DocIdUrl>
  </documentManagement>
</p:properties>
</file>

<file path=customXml/itemProps1.xml><?xml version="1.0" encoding="utf-8"?>
<ds:datastoreItem xmlns:ds="http://schemas.openxmlformats.org/officeDocument/2006/customXml" ds:itemID="{14EFED7A-01E0-4B0D-9ED4-BC88023DDDDC}"/>
</file>

<file path=customXml/itemProps2.xml><?xml version="1.0" encoding="utf-8"?>
<ds:datastoreItem xmlns:ds="http://schemas.openxmlformats.org/officeDocument/2006/customXml" ds:itemID="{84AE03CF-82B0-4DE4-9CF3-5EDD8B0ABA79}"/>
</file>

<file path=customXml/itemProps3.xml><?xml version="1.0" encoding="utf-8"?>
<ds:datastoreItem xmlns:ds="http://schemas.openxmlformats.org/officeDocument/2006/customXml" ds:itemID="{59C3C17F-8B07-4A49-AC25-7DFBD284D84D}"/>
</file>

<file path=customXml/itemProps4.xml><?xml version="1.0" encoding="utf-8"?>
<ds:datastoreItem xmlns:ds="http://schemas.openxmlformats.org/officeDocument/2006/customXml" ds:itemID="{F7D250F6-8D86-4FFC-A52A-79C1D54944B0}"/>
</file>

<file path=docProps/app.xml><?xml version="1.0" encoding="utf-8"?>
<Properties xmlns="http://schemas.openxmlformats.org/officeDocument/2006/extended-properties" xmlns:vt="http://schemas.openxmlformats.org/officeDocument/2006/docPropsVTypes">
  <TotalTime>593</TotalTime>
  <Words>158</Words>
  <Application>Microsoft Office PowerPoint</Application>
  <PresentationFormat>Широкоэкранный</PresentationFormat>
  <Paragraphs>29</Paragraphs>
  <Slides>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Carlsberg Sans Black</vt:lpstr>
      <vt:lpstr>Carlsberg Sans Bold</vt:lpstr>
      <vt:lpstr>Carlsberg Sans Light</vt:lpstr>
      <vt:lpstr>1_Blank</vt:lpstr>
      <vt:lpstr>Слайд think-cell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Sherf, Yuliia</dc:creator>
  <cp:lastModifiedBy>Berehovenko, Dmytro</cp:lastModifiedBy>
  <cp:revision>4</cp:revision>
  <dcterms:created xsi:type="dcterms:W3CDTF">2021-12-28T11:52:28Z</dcterms:created>
  <dcterms:modified xsi:type="dcterms:W3CDTF">2022-01-26T13:38:59Z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0x01019100E4CBF43AA5F55C4CBCD79C80A05D1E41</vt:lpwstr>
  </property>
  <property fmtid="{D5CDD505-2E9C-101B-9397-08002B2CF9AE}" pid="3" name="_dlc_DocIdItemGuid">
    <vt:lpwstr>7f4e6938-64f3-492e-bb39-37278085df13</vt:lpwstr>
  </property>
</Properties>
</file>