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</p:sldMasterIdLst>
  <p:sldIdLst>
    <p:sldId id="792" r:id="rId6"/>
    <p:sldId id="793" r:id="rId7"/>
    <p:sldId id="794" r:id="rId8"/>
    <p:sldId id="795" r:id="rId9"/>
    <p:sldId id="796" r:id="rId10"/>
    <p:sldId id="797" r:id="rId11"/>
    <p:sldId id="798" r:id="rId12"/>
  </p:sldIdLst>
  <p:sldSz cx="12192000" cy="6858000"/>
  <p:notesSz cx="6858000" cy="9144000"/>
  <p:custDataLst>
    <p:tags r:id="rId13"/>
  </p:custData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ags" Target="tags/tag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erf, Yuliia" userId="70ea9bab-bc5c-430c-b1f4-159d2c372580" providerId="ADAL" clId="{305DA864-BD54-4A02-9B1A-8C4F3F402C6C}"/>
    <pc:docChg chg="undo custSel addSld delSld modSld sldOrd replTag">
      <pc:chgData name="Sherf, Yuliia" userId="70ea9bab-bc5c-430c-b1f4-159d2c372580" providerId="ADAL" clId="{305DA864-BD54-4A02-9B1A-8C4F3F402C6C}" dt="2022-01-04T20:50:39.247" v="1691" actId="2696"/>
      <pc:docMkLst>
        <pc:docMk/>
      </pc:docMkLst>
      <pc:sldChg chg="del">
        <pc:chgData name="Sherf, Yuliia" userId="70ea9bab-bc5c-430c-b1f4-159d2c372580" providerId="ADAL" clId="{305DA864-BD54-4A02-9B1A-8C4F3F402C6C}" dt="2022-01-04T20:50:39.247" v="1691" actId="2696"/>
        <pc:sldMkLst>
          <pc:docMk/>
          <pc:sldMk cId="387485795" sldId="785"/>
        </pc:sldMkLst>
      </pc:sldChg>
      <pc:sldChg chg="del">
        <pc:chgData name="Sherf, Yuliia" userId="70ea9bab-bc5c-430c-b1f4-159d2c372580" providerId="ADAL" clId="{305DA864-BD54-4A02-9B1A-8C4F3F402C6C}" dt="2022-01-04T20:50:39.247" v="1691" actId="2696"/>
        <pc:sldMkLst>
          <pc:docMk/>
          <pc:sldMk cId="165368946" sldId="786"/>
        </pc:sldMkLst>
      </pc:sldChg>
      <pc:sldChg chg="del">
        <pc:chgData name="Sherf, Yuliia" userId="70ea9bab-bc5c-430c-b1f4-159d2c372580" providerId="ADAL" clId="{305DA864-BD54-4A02-9B1A-8C4F3F402C6C}" dt="2022-01-04T20:50:39.247" v="1691" actId="2696"/>
        <pc:sldMkLst>
          <pc:docMk/>
          <pc:sldMk cId="3558857490" sldId="787"/>
        </pc:sldMkLst>
      </pc:sldChg>
      <pc:sldChg chg="del">
        <pc:chgData name="Sherf, Yuliia" userId="70ea9bab-bc5c-430c-b1f4-159d2c372580" providerId="ADAL" clId="{305DA864-BD54-4A02-9B1A-8C4F3F402C6C}" dt="2022-01-04T20:50:39.247" v="1691" actId="2696"/>
        <pc:sldMkLst>
          <pc:docMk/>
          <pc:sldMk cId="3189955305" sldId="788"/>
        </pc:sldMkLst>
      </pc:sldChg>
      <pc:sldChg chg="del">
        <pc:chgData name="Sherf, Yuliia" userId="70ea9bab-bc5c-430c-b1f4-159d2c372580" providerId="ADAL" clId="{305DA864-BD54-4A02-9B1A-8C4F3F402C6C}" dt="2022-01-04T20:50:39.247" v="1691" actId="2696"/>
        <pc:sldMkLst>
          <pc:docMk/>
          <pc:sldMk cId="2174111559" sldId="789"/>
        </pc:sldMkLst>
      </pc:sldChg>
      <pc:sldChg chg="del">
        <pc:chgData name="Sherf, Yuliia" userId="70ea9bab-bc5c-430c-b1f4-159d2c372580" providerId="ADAL" clId="{305DA864-BD54-4A02-9B1A-8C4F3F402C6C}" dt="2022-01-04T20:50:39.247" v="1691" actId="2696"/>
        <pc:sldMkLst>
          <pc:docMk/>
          <pc:sldMk cId="2442294935" sldId="790"/>
        </pc:sldMkLst>
      </pc:sldChg>
      <pc:sldChg chg="del">
        <pc:chgData name="Sherf, Yuliia" userId="70ea9bab-bc5c-430c-b1f4-159d2c372580" providerId="ADAL" clId="{305DA864-BD54-4A02-9B1A-8C4F3F402C6C}" dt="2022-01-04T20:50:39.247" v="1691" actId="2696"/>
        <pc:sldMkLst>
          <pc:docMk/>
          <pc:sldMk cId="32339376" sldId="791"/>
        </pc:sldMkLst>
      </pc:sldChg>
      <pc:sldChg chg="addSp delSp modSp new add mod ord">
        <pc:chgData name="Sherf, Yuliia" userId="70ea9bab-bc5c-430c-b1f4-159d2c372580" providerId="ADAL" clId="{305DA864-BD54-4A02-9B1A-8C4F3F402C6C}" dt="2022-01-04T20:33:50.491" v="480" actId="20577"/>
        <pc:sldMkLst>
          <pc:docMk/>
          <pc:sldMk cId="663985184" sldId="792"/>
        </pc:sldMkLst>
        <pc:spChg chg="mod ord">
          <ac:chgData name="Sherf, Yuliia" userId="70ea9bab-bc5c-430c-b1f4-159d2c372580" providerId="ADAL" clId="{305DA864-BD54-4A02-9B1A-8C4F3F402C6C}" dt="2022-01-04T20:30:55.572" v="244"/>
          <ac:spMkLst>
            <pc:docMk/>
            <pc:sldMk cId="663985184" sldId="792"/>
            <ac:spMk id="2" creationId="{A0863371-6EC4-435F-93A6-682BC76647EE}"/>
          </ac:spMkLst>
        </pc:spChg>
        <pc:spChg chg="mod ord">
          <ac:chgData name="Sherf, Yuliia" userId="70ea9bab-bc5c-430c-b1f4-159d2c372580" providerId="ADAL" clId="{305DA864-BD54-4A02-9B1A-8C4F3F402C6C}" dt="2022-01-04T20:30:55.573" v="246"/>
          <ac:spMkLst>
            <pc:docMk/>
            <pc:sldMk cId="663985184" sldId="792"/>
            <ac:spMk id="3" creationId="{2FA671E5-C0CE-496A-8666-C2B0B6936BBE}"/>
          </ac:spMkLst>
        </pc:spChg>
        <pc:spChg chg="add del">
          <ac:chgData name="Sherf, Yuliia" userId="70ea9bab-bc5c-430c-b1f4-159d2c372580" providerId="ADAL" clId="{305DA864-BD54-4A02-9B1A-8C4F3F402C6C}" dt="2022-01-04T14:54:38.588" v="5"/>
          <ac:spMkLst>
            <pc:docMk/>
            <pc:sldMk cId="663985184" sldId="792"/>
            <ac:spMk id="4" creationId="{6D8B540E-6C00-44D6-A94F-DC59A72076C7}"/>
          </ac:spMkLst>
        </pc:spChg>
        <pc:spChg chg="add mod ord">
          <ac:chgData name="Sherf, Yuliia" userId="70ea9bab-bc5c-430c-b1f4-159d2c372580" providerId="ADAL" clId="{305DA864-BD54-4A02-9B1A-8C4F3F402C6C}" dt="2022-01-04T20:33:50.491" v="480" actId="20577"/>
          <ac:spMkLst>
            <pc:docMk/>
            <pc:sldMk cId="663985184" sldId="792"/>
            <ac:spMk id="6" creationId="{CC0E7861-286F-435C-8A8E-3D5CB6396F5E}"/>
          </ac:spMkLst>
        </pc:spChg>
        <pc:spChg chg="add mod ord">
          <ac:chgData name="Sherf, Yuliia" userId="70ea9bab-bc5c-430c-b1f4-159d2c372580" providerId="ADAL" clId="{305DA864-BD54-4A02-9B1A-8C4F3F402C6C}" dt="2022-01-04T20:30:55.570" v="242"/>
          <ac:spMkLst>
            <pc:docMk/>
            <pc:sldMk cId="663985184" sldId="792"/>
            <ac:spMk id="7" creationId="{68057738-A961-4B8E-B9B2-80B31C917676}"/>
          </ac:spMkLst>
        </pc:spChg>
        <pc:graphicFrameChg chg="add mod ord modVis replST">
          <ac:chgData name="Sherf, Yuliia" userId="70ea9bab-bc5c-430c-b1f4-159d2c372580" providerId="ADAL" clId="{305DA864-BD54-4A02-9B1A-8C4F3F402C6C}" dt="2022-01-04T20:30:55.579" v="251"/>
          <ac:graphicFrameMkLst>
            <pc:docMk/>
            <pc:sldMk cId="663985184" sldId="792"/>
            <ac:graphicFrameMk id="8" creationId="{59956B65-0D49-440F-8162-15B442F84526}"/>
          </ac:graphicFrameMkLst>
        </pc:graphicFrameChg>
        <pc:picChg chg="add mod ord modCrop">
          <ac:chgData name="Sherf, Yuliia" userId="70ea9bab-bc5c-430c-b1f4-159d2c372580" providerId="ADAL" clId="{305DA864-BD54-4A02-9B1A-8C4F3F402C6C}" dt="2022-01-04T20:30:55.566" v="240"/>
          <ac:picMkLst>
            <pc:docMk/>
            <pc:sldMk cId="663985184" sldId="792"/>
            <ac:picMk id="5" creationId="{73BAB052-CAD4-4451-917F-98A4FC01679D}"/>
          </ac:picMkLst>
        </pc:picChg>
      </pc:sldChg>
      <pc:sldChg chg="addSp modSp add mod">
        <pc:chgData name="Sherf, Yuliia" userId="70ea9bab-bc5c-430c-b1f4-159d2c372580" providerId="ADAL" clId="{305DA864-BD54-4A02-9B1A-8C4F3F402C6C}" dt="2022-01-04T20:35:28.021" v="539" actId="20577"/>
        <pc:sldMkLst>
          <pc:docMk/>
          <pc:sldMk cId="3671048860" sldId="793"/>
        </pc:sldMkLst>
        <pc:spChg chg="add mod">
          <ac:chgData name="Sherf, Yuliia" userId="70ea9bab-bc5c-430c-b1f4-159d2c372580" providerId="ADAL" clId="{305DA864-BD54-4A02-9B1A-8C4F3F402C6C}" dt="2022-01-04T20:35:28.021" v="539" actId="20577"/>
          <ac:spMkLst>
            <pc:docMk/>
            <pc:sldMk cId="3671048860" sldId="793"/>
            <ac:spMk id="6" creationId="{F9FFC2AC-517A-4491-8618-38A8386E7E7D}"/>
          </ac:spMkLst>
        </pc:spChg>
        <pc:picChg chg="mod modCrop">
          <ac:chgData name="Sherf, Yuliia" userId="70ea9bab-bc5c-430c-b1f4-159d2c372580" providerId="ADAL" clId="{305DA864-BD54-4A02-9B1A-8C4F3F402C6C}" dt="2022-01-04T20:34:57.018" v="490" actId="14100"/>
          <ac:picMkLst>
            <pc:docMk/>
            <pc:sldMk cId="3671048860" sldId="793"/>
            <ac:picMk id="5" creationId="{73BAB052-CAD4-4451-917F-98A4FC01679D}"/>
          </ac:picMkLst>
        </pc:picChg>
      </pc:sldChg>
      <pc:sldChg chg="addSp delSp modSp new add mod">
        <pc:chgData name="Sherf, Yuliia" userId="70ea9bab-bc5c-430c-b1f4-159d2c372580" providerId="ADAL" clId="{305DA864-BD54-4A02-9B1A-8C4F3F402C6C}" dt="2022-01-04T20:40:43.243" v="938" actId="20577"/>
        <pc:sldMkLst>
          <pc:docMk/>
          <pc:sldMk cId="3730915241" sldId="794"/>
        </pc:sldMkLst>
        <pc:spChg chg="mod ord">
          <ac:chgData name="Sherf, Yuliia" userId="70ea9bab-bc5c-430c-b1f4-159d2c372580" providerId="ADAL" clId="{305DA864-BD54-4A02-9B1A-8C4F3F402C6C}" dt="2022-01-04T20:37:40.410" v="561"/>
          <ac:spMkLst>
            <pc:docMk/>
            <pc:sldMk cId="3730915241" sldId="794"/>
            <ac:spMk id="2" creationId="{74FFEF9C-40D4-474C-B787-349B44C05D20}"/>
          </ac:spMkLst>
        </pc:spChg>
        <pc:spChg chg="mod ord">
          <ac:chgData name="Sherf, Yuliia" userId="70ea9bab-bc5c-430c-b1f4-159d2c372580" providerId="ADAL" clId="{305DA864-BD54-4A02-9B1A-8C4F3F402C6C}" dt="2022-01-04T20:37:40.413" v="563"/>
          <ac:spMkLst>
            <pc:docMk/>
            <pc:sldMk cId="3730915241" sldId="794"/>
            <ac:spMk id="3" creationId="{B20C1A91-1BCD-4113-95E1-E845A9874636}"/>
          </ac:spMkLst>
        </pc:spChg>
        <pc:spChg chg="add mod ord">
          <ac:chgData name="Sherf, Yuliia" userId="70ea9bab-bc5c-430c-b1f4-159d2c372580" providerId="ADAL" clId="{305DA864-BD54-4A02-9B1A-8C4F3F402C6C}" dt="2022-01-04T20:37:40.415" v="565"/>
          <ac:spMkLst>
            <pc:docMk/>
            <pc:sldMk cId="3730915241" sldId="794"/>
            <ac:spMk id="4" creationId="{57AD0B7C-4AD3-42B7-B633-4495B1CC3AD3}"/>
          </ac:spMkLst>
        </pc:spChg>
        <pc:spChg chg="add mod">
          <ac:chgData name="Sherf, Yuliia" userId="70ea9bab-bc5c-430c-b1f4-159d2c372580" providerId="ADAL" clId="{305DA864-BD54-4A02-9B1A-8C4F3F402C6C}" dt="2022-01-04T20:40:43.243" v="938" actId="20577"/>
          <ac:spMkLst>
            <pc:docMk/>
            <pc:sldMk cId="3730915241" sldId="794"/>
            <ac:spMk id="11" creationId="{CC202D1E-283B-4DEB-98E3-EE5D00E57E50}"/>
          </ac:spMkLst>
        </pc:spChg>
        <pc:graphicFrameChg chg="add mod ord modVis replST">
          <ac:chgData name="Sherf, Yuliia" userId="70ea9bab-bc5c-430c-b1f4-159d2c372580" providerId="ADAL" clId="{305DA864-BD54-4A02-9B1A-8C4F3F402C6C}" dt="2022-01-04T20:37:40.523" v="584"/>
          <ac:graphicFrameMkLst>
            <pc:docMk/>
            <pc:sldMk cId="3730915241" sldId="794"/>
            <ac:graphicFrameMk id="8" creationId="{686A35BA-E661-4DF3-AF14-1608371CC487}"/>
          </ac:graphicFrameMkLst>
        </pc:graphicFrameChg>
        <pc:picChg chg="add mod ord">
          <ac:chgData name="Sherf, Yuliia" userId="70ea9bab-bc5c-430c-b1f4-159d2c372580" providerId="ADAL" clId="{305DA864-BD54-4A02-9B1A-8C4F3F402C6C}" dt="2022-01-04T20:37:40.417" v="567"/>
          <ac:picMkLst>
            <pc:docMk/>
            <pc:sldMk cId="3730915241" sldId="794"/>
            <ac:picMk id="5" creationId="{62A4A490-DDED-4C55-A166-7FF69ED8AD46}"/>
          </ac:picMkLst>
        </pc:picChg>
        <pc:picChg chg="add mod ord modCrop">
          <ac:chgData name="Sherf, Yuliia" userId="70ea9bab-bc5c-430c-b1f4-159d2c372580" providerId="ADAL" clId="{305DA864-BD54-4A02-9B1A-8C4F3F402C6C}" dt="2022-01-04T20:37:51.943" v="588" actId="1076"/>
          <ac:picMkLst>
            <pc:docMk/>
            <pc:sldMk cId="3730915241" sldId="794"/>
            <ac:picMk id="7" creationId="{E8692A2F-9A60-4055-BEB5-41107E3FD231}"/>
          </ac:picMkLst>
        </pc:picChg>
        <pc:picChg chg="add del">
          <ac:chgData name="Sherf, Yuliia" userId="70ea9bab-bc5c-430c-b1f4-159d2c372580" providerId="ADAL" clId="{305DA864-BD54-4A02-9B1A-8C4F3F402C6C}" dt="2022-01-04T20:38:04.614" v="591" actId="22"/>
          <ac:picMkLst>
            <pc:docMk/>
            <pc:sldMk cId="3730915241" sldId="794"/>
            <ac:picMk id="10" creationId="{ADB085AE-1BF2-4068-86AF-3BCDD007D795}"/>
          </ac:picMkLst>
        </pc:picChg>
      </pc:sldChg>
      <pc:sldChg chg="addSp delSp modSp add mod modAnim">
        <pc:chgData name="Sherf, Yuliia" userId="70ea9bab-bc5c-430c-b1f4-159d2c372580" providerId="ADAL" clId="{305DA864-BD54-4A02-9B1A-8C4F3F402C6C}" dt="2022-01-04T20:44:51.476" v="1256" actId="1076"/>
        <pc:sldMkLst>
          <pc:docMk/>
          <pc:sldMk cId="4228779723" sldId="795"/>
        </pc:sldMkLst>
        <pc:spChg chg="mod">
          <ac:chgData name="Sherf, Yuliia" userId="70ea9bab-bc5c-430c-b1f4-159d2c372580" providerId="ADAL" clId="{305DA864-BD54-4A02-9B1A-8C4F3F402C6C}" dt="2022-01-04T20:41:04.340" v="940"/>
          <ac:spMkLst>
            <pc:docMk/>
            <pc:sldMk cId="4228779723" sldId="795"/>
            <ac:spMk id="2" creationId="{74FFEF9C-40D4-474C-B787-349B44C05D20}"/>
          </ac:spMkLst>
        </pc:spChg>
        <pc:spChg chg="mod">
          <ac:chgData name="Sherf, Yuliia" userId="70ea9bab-bc5c-430c-b1f4-159d2c372580" providerId="ADAL" clId="{305DA864-BD54-4A02-9B1A-8C4F3F402C6C}" dt="2022-01-04T20:41:04.340" v="940"/>
          <ac:spMkLst>
            <pc:docMk/>
            <pc:sldMk cId="4228779723" sldId="795"/>
            <ac:spMk id="3" creationId="{B20C1A91-1BCD-4113-95E1-E845A9874636}"/>
          </ac:spMkLst>
        </pc:spChg>
        <pc:spChg chg="mod">
          <ac:chgData name="Sherf, Yuliia" userId="70ea9bab-bc5c-430c-b1f4-159d2c372580" providerId="ADAL" clId="{305DA864-BD54-4A02-9B1A-8C4F3F402C6C}" dt="2022-01-04T20:41:59.408" v="1003" actId="20577"/>
          <ac:spMkLst>
            <pc:docMk/>
            <pc:sldMk cId="4228779723" sldId="795"/>
            <ac:spMk id="4" creationId="{57AD0B7C-4AD3-42B7-B633-4495B1CC3AD3}"/>
          </ac:spMkLst>
        </pc:spChg>
        <pc:spChg chg="mod">
          <ac:chgData name="Sherf, Yuliia" userId="70ea9bab-bc5c-430c-b1f4-159d2c372580" providerId="ADAL" clId="{305DA864-BD54-4A02-9B1A-8C4F3F402C6C}" dt="2022-01-04T20:43:50.218" v="1254" actId="20577"/>
          <ac:spMkLst>
            <pc:docMk/>
            <pc:sldMk cId="4228779723" sldId="795"/>
            <ac:spMk id="11" creationId="{CC202D1E-283B-4DEB-98E3-EE5D00E57E50}"/>
          </ac:spMkLst>
        </pc:spChg>
        <pc:grpChg chg="mod">
          <ac:chgData name="Sherf, Yuliia" userId="70ea9bab-bc5c-430c-b1f4-159d2c372580" providerId="ADAL" clId="{305DA864-BD54-4A02-9B1A-8C4F3F402C6C}" dt="2022-01-04T20:41:04.340" v="940"/>
          <ac:grpSpMkLst>
            <pc:docMk/>
            <pc:sldMk cId="4228779723" sldId="795"/>
            <ac:grpSpMk id="1" creationId="{00000000-0000-0000-0000-000000000000}"/>
          </ac:grpSpMkLst>
        </pc:grpChg>
        <pc:graphicFrameChg chg="mod">
          <ac:chgData name="Sherf, Yuliia" userId="70ea9bab-bc5c-430c-b1f4-159d2c372580" providerId="ADAL" clId="{305DA864-BD54-4A02-9B1A-8C4F3F402C6C}" dt="2022-01-04T20:41:04.340" v="940"/>
          <ac:graphicFrameMkLst>
            <pc:docMk/>
            <pc:sldMk cId="4228779723" sldId="795"/>
            <ac:graphicFrameMk id="8" creationId="{686A35BA-E661-4DF3-AF14-1608371CC487}"/>
          </ac:graphicFrameMkLst>
        </pc:graphicFrameChg>
        <pc:picChg chg="del mod">
          <ac:chgData name="Sherf, Yuliia" userId="70ea9bab-bc5c-430c-b1f4-159d2c372580" providerId="ADAL" clId="{305DA864-BD54-4A02-9B1A-8C4F3F402C6C}" dt="2022-01-04T20:41:07.452" v="942" actId="478"/>
          <ac:picMkLst>
            <pc:docMk/>
            <pc:sldMk cId="4228779723" sldId="795"/>
            <ac:picMk id="5" creationId="{62A4A490-DDED-4C55-A166-7FF69ED8AD46}"/>
          </ac:picMkLst>
        </pc:picChg>
        <pc:picChg chg="del mod">
          <ac:chgData name="Sherf, Yuliia" userId="70ea9bab-bc5c-430c-b1f4-159d2c372580" providerId="ADAL" clId="{305DA864-BD54-4A02-9B1A-8C4F3F402C6C}" dt="2022-01-04T20:41:06.839" v="941" actId="478"/>
          <ac:picMkLst>
            <pc:docMk/>
            <pc:sldMk cId="4228779723" sldId="795"/>
            <ac:picMk id="7" creationId="{E8692A2F-9A60-4055-BEB5-41107E3FD231}"/>
          </ac:picMkLst>
        </pc:picChg>
        <pc:picChg chg="add mod">
          <ac:chgData name="Sherf, Yuliia" userId="70ea9bab-bc5c-430c-b1f4-159d2c372580" providerId="ADAL" clId="{305DA864-BD54-4A02-9B1A-8C4F3F402C6C}" dt="2022-01-04T20:41:42.133" v="947" actId="1076"/>
          <ac:picMkLst>
            <pc:docMk/>
            <pc:sldMk cId="4228779723" sldId="795"/>
            <ac:picMk id="9" creationId="{600FD3CB-6528-4A0A-9ED9-A925EA31AB50}"/>
          </ac:picMkLst>
        </pc:picChg>
        <pc:picChg chg="add mod">
          <ac:chgData name="Sherf, Yuliia" userId="70ea9bab-bc5c-430c-b1f4-159d2c372580" providerId="ADAL" clId="{305DA864-BD54-4A02-9B1A-8C4F3F402C6C}" dt="2022-01-04T20:42:31.739" v="1011" actId="14100"/>
          <ac:picMkLst>
            <pc:docMk/>
            <pc:sldMk cId="4228779723" sldId="795"/>
            <ac:picMk id="12" creationId="{4FAD11F2-D2F6-4809-B091-983BD2884589}"/>
          </ac:picMkLst>
        </pc:picChg>
        <pc:picChg chg="add mod">
          <ac:chgData name="Sherf, Yuliia" userId="70ea9bab-bc5c-430c-b1f4-159d2c372580" providerId="ADAL" clId="{305DA864-BD54-4A02-9B1A-8C4F3F402C6C}" dt="2022-01-04T20:42:45.530" v="1016" actId="1076"/>
          <ac:picMkLst>
            <pc:docMk/>
            <pc:sldMk cId="4228779723" sldId="795"/>
            <ac:picMk id="13" creationId="{AB049AEE-0826-4E2D-9D19-C910F467E473}"/>
          </ac:picMkLst>
        </pc:picChg>
        <pc:picChg chg="add mod">
          <ac:chgData name="Sherf, Yuliia" userId="70ea9bab-bc5c-430c-b1f4-159d2c372580" providerId="ADAL" clId="{305DA864-BD54-4A02-9B1A-8C4F3F402C6C}" dt="2022-01-04T20:44:51.476" v="1256" actId="1076"/>
          <ac:picMkLst>
            <pc:docMk/>
            <pc:sldMk cId="4228779723" sldId="795"/>
            <ac:picMk id="14" creationId="{9FE065D4-352D-4216-8878-A7EF745DC271}"/>
          </ac:picMkLst>
        </pc:picChg>
      </pc:sldChg>
      <pc:sldChg chg="addSp delSp modSp add mod ord">
        <pc:chgData name="Sherf, Yuliia" userId="70ea9bab-bc5c-430c-b1f4-159d2c372580" providerId="ADAL" clId="{305DA864-BD54-4A02-9B1A-8C4F3F402C6C}" dt="2022-01-04T20:47:00.696" v="1398" actId="20577"/>
        <pc:sldMkLst>
          <pc:docMk/>
          <pc:sldMk cId="1295097258" sldId="796"/>
        </pc:sldMkLst>
        <pc:spChg chg="mod">
          <ac:chgData name="Sherf, Yuliia" userId="70ea9bab-bc5c-430c-b1f4-159d2c372580" providerId="ADAL" clId="{305DA864-BD54-4A02-9B1A-8C4F3F402C6C}" dt="2022-01-04T20:45:00.523" v="1258"/>
          <ac:spMkLst>
            <pc:docMk/>
            <pc:sldMk cId="1295097258" sldId="796"/>
            <ac:spMk id="2" creationId="{74FFEF9C-40D4-474C-B787-349B44C05D20}"/>
          </ac:spMkLst>
        </pc:spChg>
        <pc:spChg chg="mod">
          <ac:chgData name="Sherf, Yuliia" userId="70ea9bab-bc5c-430c-b1f4-159d2c372580" providerId="ADAL" clId="{305DA864-BD54-4A02-9B1A-8C4F3F402C6C}" dt="2022-01-04T20:45:00.523" v="1258"/>
          <ac:spMkLst>
            <pc:docMk/>
            <pc:sldMk cId="1295097258" sldId="796"/>
            <ac:spMk id="3" creationId="{B20C1A91-1BCD-4113-95E1-E845A9874636}"/>
          </ac:spMkLst>
        </pc:spChg>
        <pc:spChg chg="mod">
          <ac:chgData name="Sherf, Yuliia" userId="70ea9bab-bc5c-430c-b1f4-159d2c372580" providerId="ADAL" clId="{305DA864-BD54-4A02-9B1A-8C4F3F402C6C}" dt="2022-01-04T20:45:17.672" v="1274" actId="20577"/>
          <ac:spMkLst>
            <pc:docMk/>
            <pc:sldMk cId="1295097258" sldId="796"/>
            <ac:spMk id="4" creationId="{57AD0B7C-4AD3-42B7-B633-4495B1CC3AD3}"/>
          </ac:spMkLst>
        </pc:spChg>
        <pc:spChg chg="mod">
          <ac:chgData name="Sherf, Yuliia" userId="70ea9bab-bc5c-430c-b1f4-159d2c372580" providerId="ADAL" clId="{305DA864-BD54-4A02-9B1A-8C4F3F402C6C}" dt="2022-01-04T20:47:00.696" v="1398" actId="20577"/>
          <ac:spMkLst>
            <pc:docMk/>
            <pc:sldMk cId="1295097258" sldId="796"/>
            <ac:spMk id="11" creationId="{CC202D1E-283B-4DEB-98E3-EE5D00E57E50}"/>
          </ac:spMkLst>
        </pc:spChg>
        <pc:grpChg chg="mod">
          <ac:chgData name="Sherf, Yuliia" userId="70ea9bab-bc5c-430c-b1f4-159d2c372580" providerId="ADAL" clId="{305DA864-BD54-4A02-9B1A-8C4F3F402C6C}" dt="2022-01-04T20:45:00.523" v="1258"/>
          <ac:grpSpMkLst>
            <pc:docMk/>
            <pc:sldMk cId="1295097258" sldId="796"/>
            <ac:grpSpMk id="1" creationId="{00000000-0000-0000-0000-000000000000}"/>
          </ac:grpSpMkLst>
        </pc:grpChg>
        <pc:graphicFrameChg chg="mod">
          <ac:chgData name="Sherf, Yuliia" userId="70ea9bab-bc5c-430c-b1f4-159d2c372580" providerId="ADAL" clId="{305DA864-BD54-4A02-9B1A-8C4F3F402C6C}" dt="2022-01-04T20:45:00.523" v="1258"/>
          <ac:graphicFrameMkLst>
            <pc:docMk/>
            <pc:sldMk cId="1295097258" sldId="796"/>
            <ac:graphicFrameMk id="8" creationId="{686A35BA-E661-4DF3-AF14-1608371CC487}"/>
          </ac:graphicFrameMkLst>
        </pc:graphicFrameChg>
        <pc:picChg chg="del mod">
          <ac:chgData name="Sherf, Yuliia" userId="70ea9bab-bc5c-430c-b1f4-159d2c372580" providerId="ADAL" clId="{305DA864-BD54-4A02-9B1A-8C4F3F402C6C}" dt="2022-01-04T20:45:10.623" v="1261" actId="478"/>
          <ac:picMkLst>
            <pc:docMk/>
            <pc:sldMk cId="1295097258" sldId="796"/>
            <ac:picMk id="5" creationId="{62A4A490-DDED-4C55-A166-7FF69ED8AD46}"/>
          </ac:picMkLst>
        </pc:picChg>
        <pc:picChg chg="add mod">
          <ac:chgData name="Sherf, Yuliia" userId="70ea9bab-bc5c-430c-b1f4-159d2c372580" providerId="ADAL" clId="{305DA864-BD54-4A02-9B1A-8C4F3F402C6C}" dt="2022-01-04T20:45:48.010" v="1279" actId="1076"/>
          <ac:picMkLst>
            <pc:docMk/>
            <pc:sldMk cId="1295097258" sldId="796"/>
            <ac:picMk id="6" creationId="{BE701B9F-BAE4-41A8-A82B-DC5B7BDAEFC9}"/>
          </ac:picMkLst>
        </pc:picChg>
        <pc:picChg chg="del mod">
          <ac:chgData name="Sherf, Yuliia" userId="70ea9bab-bc5c-430c-b1f4-159d2c372580" providerId="ADAL" clId="{305DA864-BD54-4A02-9B1A-8C4F3F402C6C}" dt="2022-01-04T20:45:11.123" v="1262" actId="478"/>
          <ac:picMkLst>
            <pc:docMk/>
            <pc:sldMk cId="1295097258" sldId="796"/>
            <ac:picMk id="7" creationId="{E8692A2F-9A60-4055-BEB5-41107E3FD231}"/>
          </ac:picMkLst>
        </pc:picChg>
        <pc:picChg chg="add mod">
          <ac:chgData name="Sherf, Yuliia" userId="70ea9bab-bc5c-430c-b1f4-159d2c372580" providerId="ADAL" clId="{305DA864-BD54-4A02-9B1A-8C4F3F402C6C}" dt="2022-01-04T20:46:17.889" v="1285" actId="14100"/>
          <ac:picMkLst>
            <pc:docMk/>
            <pc:sldMk cId="1295097258" sldId="796"/>
            <ac:picMk id="10" creationId="{8B60ADE5-6ADF-4EDA-BF11-ED7B65BF5C93}"/>
          </ac:picMkLst>
        </pc:picChg>
      </pc:sldChg>
      <pc:sldChg chg="addSp delSp modSp add mod">
        <pc:chgData name="Sherf, Yuliia" userId="70ea9bab-bc5c-430c-b1f4-159d2c372580" providerId="ADAL" clId="{305DA864-BD54-4A02-9B1A-8C4F3F402C6C}" dt="2022-01-04T20:50:00.434" v="1687" actId="14100"/>
        <pc:sldMkLst>
          <pc:docMk/>
          <pc:sldMk cId="1775620740" sldId="797"/>
        </pc:sldMkLst>
        <pc:spChg chg="mod">
          <ac:chgData name="Sherf, Yuliia" userId="70ea9bab-bc5c-430c-b1f4-159d2c372580" providerId="ADAL" clId="{305DA864-BD54-4A02-9B1A-8C4F3F402C6C}" dt="2022-01-04T20:47:05.145" v="1400"/>
          <ac:spMkLst>
            <pc:docMk/>
            <pc:sldMk cId="1775620740" sldId="797"/>
            <ac:spMk id="2" creationId="{74FFEF9C-40D4-474C-B787-349B44C05D20}"/>
          </ac:spMkLst>
        </pc:spChg>
        <pc:spChg chg="mod">
          <ac:chgData name="Sherf, Yuliia" userId="70ea9bab-bc5c-430c-b1f4-159d2c372580" providerId="ADAL" clId="{305DA864-BD54-4A02-9B1A-8C4F3F402C6C}" dt="2022-01-04T20:47:05.145" v="1400"/>
          <ac:spMkLst>
            <pc:docMk/>
            <pc:sldMk cId="1775620740" sldId="797"/>
            <ac:spMk id="3" creationId="{B20C1A91-1BCD-4113-95E1-E845A9874636}"/>
          </ac:spMkLst>
        </pc:spChg>
        <pc:spChg chg="mod">
          <ac:chgData name="Sherf, Yuliia" userId="70ea9bab-bc5c-430c-b1f4-159d2c372580" providerId="ADAL" clId="{305DA864-BD54-4A02-9B1A-8C4F3F402C6C}" dt="2022-01-04T20:47:09.218" v="1405" actId="20577"/>
          <ac:spMkLst>
            <pc:docMk/>
            <pc:sldMk cId="1775620740" sldId="797"/>
            <ac:spMk id="4" creationId="{57AD0B7C-4AD3-42B7-B633-4495B1CC3AD3}"/>
          </ac:spMkLst>
        </pc:spChg>
        <pc:spChg chg="mod">
          <ac:chgData name="Sherf, Yuliia" userId="70ea9bab-bc5c-430c-b1f4-159d2c372580" providerId="ADAL" clId="{305DA864-BD54-4A02-9B1A-8C4F3F402C6C}" dt="2022-01-04T20:49:26.269" v="1682" actId="20577"/>
          <ac:spMkLst>
            <pc:docMk/>
            <pc:sldMk cId="1775620740" sldId="797"/>
            <ac:spMk id="11" creationId="{CC202D1E-283B-4DEB-98E3-EE5D00E57E50}"/>
          </ac:spMkLst>
        </pc:spChg>
        <pc:grpChg chg="mod">
          <ac:chgData name="Sherf, Yuliia" userId="70ea9bab-bc5c-430c-b1f4-159d2c372580" providerId="ADAL" clId="{305DA864-BD54-4A02-9B1A-8C4F3F402C6C}" dt="2022-01-04T20:47:05.145" v="1400"/>
          <ac:grpSpMkLst>
            <pc:docMk/>
            <pc:sldMk cId="1775620740" sldId="797"/>
            <ac:grpSpMk id="1" creationId="{00000000-0000-0000-0000-000000000000}"/>
          </ac:grpSpMkLst>
        </pc:grpChg>
        <pc:graphicFrameChg chg="mod">
          <ac:chgData name="Sherf, Yuliia" userId="70ea9bab-bc5c-430c-b1f4-159d2c372580" providerId="ADAL" clId="{305DA864-BD54-4A02-9B1A-8C4F3F402C6C}" dt="2022-01-04T20:47:05.145" v="1400"/>
          <ac:graphicFrameMkLst>
            <pc:docMk/>
            <pc:sldMk cId="1775620740" sldId="797"/>
            <ac:graphicFrameMk id="8" creationId="{686A35BA-E661-4DF3-AF14-1608371CC487}"/>
          </ac:graphicFrameMkLst>
        </pc:graphicFrameChg>
        <pc:picChg chg="del mod">
          <ac:chgData name="Sherf, Yuliia" userId="70ea9bab-bc5c-430c-b1f4-159d2c372580" providerId="ADAL" clId="{305DA864-BD54-4A02-9B1A-8C4F3F402C6C}" dt="2022-01-04T20:47:11.069" v="1406" actId="478"/>
          <ac:picMkLst>
            <pc:docMk/>
            <pc:sldMk cId="1775620740" sldId="797"/>
            <ac:picMk id="6" creationId="{BE701B9F-BAE4-41A8-A82B-DC5B7BDAEFC9}"/>
          </ac:picMkLst>
        </pc:picChg>
        <pc:picChg chg="add mod">
          <ac:chgData name="Sherf, Yuliia" userId="70ea9bab-bc5c-430c-b1f4-159d2c372580" providerId="ADAL" clId="{305DA864-BD54-4A02-9B1A-8C4F3F402C6C}" dt="2022-01-04T20:49:57.347" v="1686" actId="14100"/>
          <ac:picMkLst>
            <pc:docMk/>
            <pc:sldMk cId="1775620740" sldId="797"/>
            <ac:picMk id="7" creationId="{CB0BEF49-3AE4-4E97-B695-AEF570B0F8AD}"/>
          </ac:picMkLst>
        </pc:picChg>
        <pc:picChg chg="del mod">
          <ac:chgData name="Sherf, Yuliia" userId="70ea9bab-bc5c-430c-b1f4-159d2c372580" providerId="ADAL" clId="{305DA864-BD54-4A02-9B1A-8C4F3F402C6C}" dt="2022-01-04T20:47:11.646" v="1407" actId="478"/>
          <ac:picMkLst>
            <pc:docMk/>
            <pc:sldMk cId="1775620740" sldId="797"/>
            <ac:picMk id="10" creationId="{8B60ADE5-6ADF-4EDA-BF11-ED7B65BF5C93}"/>
          </ac:picMkLst>
        </pc:picChg>
        <pc:picChg chg="add mod">
          <ac:chgData name="Sherf, Yuliia" userId="70ea9bab-bc5c-430c-b1f4-159d2c372580" providerId="ADAL" clId="{305DA864-BD54-4A02-9B1A-8C4F3F402C6C}" dt="2022-01-04T20:50:00.434" v="1687" actId="14100"/>
          <ac:picMkLst>
            <pc:docMk/>
            <pc:sldMk cId="1775620740" sldId="797"/>
            <ac:picMk id="12" creationId="{F9A8164A-5113-4F52-B433-1F3A2B9F6555}"/>
          </ac:picMkLst>
        </pc:picChg>
      </pc:sldChg>
      <pc:sldChg chg="addSp modSp new add">
        <pc:chgData name="Sherf, Yuliia" userId="70ea9bab-bc5c-430c-b1f4-159d2c372580" providerId="ADAL" clId="{305DA864-BD54-4A02-9B1A-8C4F3F402C6C}" dt="2022-01-04T20:50:21.607" v="1690"/>
        <pc:sldMkLst>
          <pc:docMk/>
          <pc:sldMk cId="3539068177" sldId="798"/>
        </pc:sldMkLst>
        <pc:picChg chg="add mod">
          <ac:chgData name="Sherf, Yuliia" userId="70ea9bab-bc5c-430c-b1f4-159d2c372580" providerId="ADAL" clId="{305DA864-BD54-4A02-9B1A-8C4F3F402C6C}" dt="2022-01-04T20:50:21.607" v="1690"/>
          <ac:picMkLst>
            <pc:docMk/>
            <pc:sldMk cId="3539068177" sldId="798"/>
            <ac:picMk id="5" creationId="{9A559C42-09F1-4344-BDDA-AFC201931F0F}"/>
          </ac:picMkLst>
        </pc:picChg>
      </pc:sldChg>
    </pc:docChg>
  </pc:docChgLst>
  <pc:docChgLst>
    <pc:chgData name="Oskoma, Yulia" userId="98324808-929b-489a-8a38-b7cfa7ac4abe" providerId="ADAL" clId="{FE08374A-FCE0-4D62-B6D9-7777C7A3D99A}"/>
    <pc:docChg chg="modSld">
      <pc:chgData name="Oskoma, Yulia" userId="98324808-929b-489a-8a38-b7cfa7ac4abe" providerId="ADAL" clId="{FE08374A-FCE0-4D62-B6D9-7777C7A3D99A}" dt="2022-01-24T07:54:33.512" v="4" actId="20577"/>
      <pc:docMkLst>
        <pc:docMk/>
      </pc:docMkLst>
      <pc:sldChg chg="modSp mod">
        <pc:chgData name="Oskoma, Yulia" userId="98324808-929b-489a-8a38-b7cfa7ac4abe" providerId="ADAL" clId="{FE08374A-FCE0-4D62-B6D9-7777C7A3D99A}" dt="2022-01-24T07:54:24.105" v="3" actId="20577"/>
        <pc:sldMkLst>
          <pc:docMk/>
          <pc:sldMk cId="3730915241" sldId="794"/>
        </pc:sldMkLst>
        <pc:spChg chg="mod">
          <ac:chgData name="Oskoma, Yulia" userId="98324808-929b-489a-8a38-b7cfa7ac4abe" providerId="ADAL" clId="{FE08374A-FCE0-4D62-B6D9-7777C7A3D99A}" dt="2022-01-24T07:54:24.105" v="3" actId="20577"/>
          <ac:spMkLst>
            <pc:docMk/>
            <pc:sldMk cId="3730915241" sldId="794"/>
            <ac:spMk id="4" creationId="{57AD0B7C-4AD3-42B7-B633-4495B1CC3AD3}"/>
          </ac:spMkLst>
        </pc:spChg>
      </pc:sldChg>
      <pc:sldChg chg="modSp mod">
        <pc:chgData name="Oskoma, Yulia" userId="98324808-929b-489a-8a38-b7cfa7ac4abe" providerId="ADAL" clId="{FE08374A-FCE0-4D62-B6D9-7777C7A3D99A}" dt="2022-01-24T07:54:33.512" v="4" actId="20577"/>
        <pc:sldMkLst>
          <pc:docMk/>
          <pc:sldMk cId="1295097258" sldId="796"/>
        </pc:sldMkLst>
        <pc:spChg chg="mod">
          <ac:chgData name="Oskoma, Yulia" userId="98324808-929b-489a-8a38-b7cfa7ac4abe" providerId="ADAL" clId="{FE08374A-FCE0-4D62-B6D9-7777C7A3D99A}" dt="2022-01-24T07:54:33.512" v="4" actId="20577"/>
          <ac:spMkLst>
            <pc:docMk/>
            <pc:sldMk cId="1295097258" sldId="796"/>
            <ac:spMk id="11" creationId="{CC202D1E-283B-4DEB-98E3-EE5D00E57E50}"/>
          </ac:spMkLst>
        </pc:spChg>
      </pc:sldChg>
    </pc:docChg>
  </pc:docChgLst>
  <pc:docChgLst>
    <pc:chgData name="Petrovskyi, Oleksii" userId="161635de-6a70-4052-a81b-a85b34e178a9" providerId="ADAL" clId="{8A0B9DAE-9573-474C-AD67-1D64C26346DA}"/>
    <pc:docChg chg="modSld">
      <pc:chgData name="Petrovskyi, Oleksii" userId="161635de-6a70-4052-a81b-a85b34e178a9" providerId="ADAL" clId="{8A0B9DAE-9573-474C-AD67-1D64C26346DA}" dt="2022-02-11T08:22:42.939" v="0" actId="6549"/>
      <pc:docMkLst>
        <pc:docMk/>
      </pc:docMkLst>
      <pc:sldChg chg="modSp mod">
        <pc:chgData name="Petrovskyi, Oleksii" userId="161635de-6a70-4052-a81b-a85b34e178a9" providerId="ADAL" clId="{8A0B9DAE-9573-474C-AD67-1D64C26346DA}" dt="2022-02-11T08:22:42.939" v="0" actId="6549"/>
        <pc:sldMkLst>
          <pc:docMk/>
          <pc:sldMk cId="663985184" sldId="792"/>
        </pc:sldMkLst>
        <pc:spChg chg="mod">
          <ac:chgData name="Petrovskyi, Oleksii" userId="161635de-6a70-4052-a81b-a85b34e178a9" providerId="ADAL" clId="{8A0B9DAE-9573-474C-AD67-1D64C26346DA}" dt="2022-02-11T08:22:42.939" v="0" actId="6549"/>
          <ac:spMkLst>
            <pc:docMk/>
            <pc:sldMk cId="663985184" sldId="792"/>
            <ac:spMk id="6" creationId="{CC0E7861-286F-435C-8A8E-3D5CB6396F5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rgbClr val="CCD6D2"/>
          </a:solidFill>
        </p:grpSpPr>
        <p:sp>
          <p:nvSpPr>
            <p:cNvPr id="11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49" y="540000"/>
            <a:ext cx="11109326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8400"/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49" y="2736000"/>
            <a:ext cx="74664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400"/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16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0"/>
            <a:ext cx="7466401" cy="180000"/>
          </a:xfrm>
        </p:spPr>
        <p:txBody>
          <a:bodyPr/>
          <a:lstStyle>
            <a:lvl1pPr marL="0" indent="0">
              <a:buNone/>
              <a:defRPr sz="1200" b="0" i="0"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162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39748" y="6474420"/>
            <a:ext cx="7466401" cy="189340"/>
          </a:xfrm>
        </p:spPr>
        <p:txBody>
          <a:bodyPr anchor="b" anchorCtr="0"/>
          <a:lstStyle>
            <a:lvl1pPr marL="0" indent="0">
              <a:buNone/>
              <a:defRPr sz="1200"/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6817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rgbClr val="CCD6D2"/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574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chemeClr val="accent1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79109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chemeClr val="accent2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90793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chemeClr val="accent3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337146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4413345" y="-772505"/>
            <a:ext cx="8795953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252330" y="1309886"/>
            <a:ext cx="923345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bg1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6810078" y="3031784"/>
            <a:ext cx="472771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accent2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900" y="3810929"/>
            <a:ext cx="1844156" cy="86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8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4413345" y="-772505"/>
            <a:ext cx="8795953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252330" y="1309886"/>
            <a:ext cx="923345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bg1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6810078" y="3031784"/>
            <a:ext cx="472771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accent6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155" y="3795332"/>
            <a:ext cx="1718961" cy="80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909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4413345" y="-772505"/>
            <a:ext cx="8795953" cy="8175241"/>
            <a:chOff x="-3084" y="-821"/>
            <a:chExt cx="4648" cy="4320"/>
          </a:xfrm>
          <a:solidFill>
            <a:schemeClr val="bg1">
              <a:alpha val="40000"/>
            </a:schemeClr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252330" y="1309886"/>
            <a:ext cx="923345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tx2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6810078" y="3031784"/>
            <a:ext cx="472771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bg1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308" y="3887422"/>
            <a:ext cx="1798843" cy="84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402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Date_DateCustom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62128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DateCustom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0349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eader"/>
          <p:cNvSpPr txBox="1"/>
          <p:nvPr userDrawn="1"/>
        </p:nvSpPr>
        <p:spPr>
          <a:xfrm>
            <a:off x="539748" y="539750"/>
            <a:ext cx="11109325" cy="65017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User guide</a:t>
            </a:r>
            <a:endParaRPr lang="en-GB" sz="1800" dirty="0"/>
          </a:p>
        </p:txBody>
      </p:sp>
      <p:sp>
        <p:nvSpPr>
          <p:cNvPr id="29" name="Text Box 2"/>
          <p:cNvSpPr txBox="1">
            <a:spLocks noChangeArrowheads="1"/>
          </p:cNvSpPr>
          <p:nvPr userDrawn="1"/>
        </p:nvSpPr>
        <p:spPr bwMode="auto">
          <a:xfrm>
            <a:off x="539752" y="1833789"/>
            <a:ext cx="216079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text</a:t>
            </a:r>
            <a:r>
              <a:rPr lang="en-GB" sz="10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styles</a:t>
            </a:r>
            <a:endParaRPr lang="en-GB" sz="100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-key</a:t>
            </a: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jump through </a:t>
            </a:r>
            <a:b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levels. Click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</a:t>
            </a: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then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switch from one level to the next level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go back in levels use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SHIFT-TAB</a:t>
            </a:r>
            <a:endParaRPr lang="en-GB" sz="90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Alternatively, </a:t>
            </a:r>
            <a:r>
              <a:rPr lang="en-GB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</a:t>
            </a:r>
            <a:r>
              <a:rPr lang="en-GB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</a:t>
            </a:r>
            <a:br>
              <a:rPr lang="en-GB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Decrease </a:t>
            </a:r>
            <a:r>
              <a:rPr lang="en-GB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level can be used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layouts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tab</a:t>
            </a:r>
            <a:endParaRPr lang="en-GB" altLang="da-DK" sz="900" b="0" strike="sngStrike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Slide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menu to insert new slide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change an appropriate layout from the </a:t>
            </a:r>
            <a:b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strike="noStrike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drop down</a:t>
            </a:r>
            <a:r>
              <a:rPr lang="en-GB" altLang="da-DK" sz="900" strike="noStrike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menu </a:t>
            </a:r>
          </a:p>
          <a:p>
            <a:pPr fontAlgn="auto">
              <a:spcBef>
                <a:spcPts val="1200"/>
              </a:spcBef>
              <a:spcAft>
                <a:spcPts val="600"/>
              </a:spcAft>
              <a:buFont typeface="+mj-lt"/>
              <a:buNone/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 slide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tab</a:t>
            </a:r>
            <a:endParaRPr lang="en-GB" altLang="da-DK" sz="900" strike="sngStrike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menu to reset position, size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formatting of the </a:t>
            </a:r>
            <a:b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placeholders to their default settings</a:t>
            </a:r>
            <a:endParaRPr lang="en-GB" altLang="da-DK" sz="9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sz="90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240"/>
              </a:spcAft>
              <a:defRPr/>
            </a:pPr>
            <a:endParaRPr lang="en-GB" sz="9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 userDrawn="1"/>
        </p:nvSpPr>
        <p:spPr bwMode="auto">
          <a:xfrm>
            <a:off x="5014011" y="1833789"/>
            <a:ext cx="2160798" cy="250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slides with picture placeholder,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the icon and choose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change size or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of the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want to scale the picture,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hold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SHIFT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-key down while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dragging the corners of the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Hint: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delete the picture and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a new one, the picture may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 in front of the text or graphic.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this happens, select the picture,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right-click and choose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 to Back</a:t>
            </a:r>
          </a:p>
        </p:txBody>
      </p:sp>
      <p:sp>
        <p:nvSpPr>
          <p:cNvPr id="25" name="Text Box 4"/>
          <p:cNvSpPr txBox="1">
            <a:spLocks noChangeArrowheads="1"/>
          </p:cNvSpPr>
          <p:nvPr userDrawn="1"/>
        </p:nvSpPr>
        <p:spPr bwMode="auto">
          <a:xfrm>
            <a:off x="9082663" y="1815926"/>
            <a:ext cx="2160798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slide number, </a:t>
            </a:r>
            <a:b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and footer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this at the very end, so you get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the corrections on all slides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Header and Footer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(write the desired text)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 to All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if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used on one slide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view drawing guides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tab, set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tick mark next to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Guides</a:t>
            </a:r>
            <a:endParaRPr lang="en-GB" altLang="da-DK" sz="900" b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Hint: Alt + F9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quick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viewing of guides</a:t>
            </a:r>
          </a:p>
        </p:txBody>
      </p:sp>
      <p:pic>
        <p:nvPicPr>
          <p:cNvPr id="28" name="1 Increase decreas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00549" y="2877130"/>
            <a:ext cx="549328" cy="285228"/>
          </a:xfrm>
          <a:prstGeom prst="rect">
            <a:avLst/>
          </a:prstGeom>
        </p:spPr>
      </p:pic>
      <p:pic>
        <p:nvPicPr>
          <p:cNvPr id="13" name="2 New pictur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33943" y="3538594"/>
            <a:ext cx="324764" cy="578237"/>
          </a:xfrm>
          <a:prstGeom prst="rect">
            <a:avLst/>
          </a:prstGeom>
        </p:spPr>
      </p:pic>
      <p:pic>
        <p:nvPicPr>
          <p:cNvPr id="16" name="3 Layout"/>
          <p:cNvPicPr>
            <a:picLocks noChangeAspect="1"/>
          </p:cNvPicPr>
          <p:nvPr userDrawn="1"/>
        </p:nvPicPr>
        <p:blipFill rotWithShape="1">
          <a:blip r:embed="rId4"/>
          <a:srcRect l="36944" r="2272" b="69429"/>
          <a:stretch/>
        </p:blipFill>
        <p:spPr>
          <a:xfrm>
            <a:off x="2729933" y="4208198"/>
            <a:ext cx="593368" cy="192211"/>
          </a:xfrm>
          <a:prstGeom prst="rect">
            <a:avLst/>
          </a:prstGeom>
        </p:spPr>
      </p:pic>
      <p:pic>
        <p:nvPicPr>
          <p:cNvPr id="19" name="4 Reset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31921" y="5318642"/>
            <a:ext cx="492452" cy="200416"/>
          </a:xfrm>
          <a:prstGeom prst="rect">
            <a:avLst/>
          </a:prstGeom>
        </p:spPr>
      </p:pic>
      <p:pic>
        <p:nvPicPr>
          <p:cNvPr id="5" name="5 Insert picture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41233" y="2075087"/>
            <a:ext cx="262151" cy="256054"/>
          </a:xfrm>
          <a:prstGeom prst="rect">
            <a:avLst/>
          </a:prstGeom>
        </p:spPr>
      </p:pic>
      <p:pic>
        <p:nvPicPr>
          <p:cNvPr id="23" name="6 Crop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921865" y="2748409"/>
            <a:ext cx="337400" cy="321707"/>
          </a:xfrm>
          <a:prstGeom prst="rect">
            <a:avLst/>
          </a:prstGeom>
        </p:spPr>
      </p:pic>
      <p:pic>
        <p:nvPicPr>
          <p:cNvPr id="2" name="7 Scale picture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899570" y="3242399"/>
            <a:ext cx="359695" cy="3353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9"/>
          <a:srcRect b="62865"/>
          <a:stretch/>
        </p:blipFill>
        <p:spPr>
          <a:xfrm>
            <a:off x="2729933" y="1839663"/>
            <a:ext cx="1492950" cy="66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6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163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164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9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1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2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3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4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5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6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7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8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9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0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1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2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3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4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8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9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0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1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2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3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4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6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7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8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9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0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1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2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3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4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5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6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7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8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9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0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1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2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3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4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5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6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7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8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9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0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1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2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3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4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5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6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7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8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9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0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1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2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3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4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5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9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0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1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2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3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4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5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6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7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8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9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0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1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2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3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4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5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6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7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8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9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0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1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2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3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4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5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6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7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8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9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0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1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2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3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4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5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6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7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8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9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0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1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2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3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4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5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6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49" y="540000"/>
            <a:ext cx="11109326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8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49" y="2736000"/>
            <a:ext cx="74664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400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31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0"/>
            <a:ext cx="7466401" cy="180000"/>
          </a:xfrm>
        </p:spPr>
        <p:txBody>
          <a:bodyPr/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31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39748" y="6474420"/>
            <a:ext cx="7466401" cy="189340"/>
          </a:xfrm>
        </p:spPr>
        <p:txBody>
          <a:bodyPr anchor="b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314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13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412" y="6317475"/>
            <a:ext cx="950597" cy="44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569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solidFill>
            <a:schemeClr val="tx1"/>
          </a:solidFill>
        </p:spPr>
        <p:txBody>
          <a:bodyPr lIns="540000" tIns="900000" rIns="540000" anchor="ctr" anchorCtr="0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Mark background placeholder to Insert Picture</a:t>
            </a:r>
            <a:endParaRPr lang="en-GB" dirty="0"/>
          </a:p>
        </p:txBody>
      </p:sp>
      <p:sp>
        <p:nvSpPr>
          <p:cNvPr id="323" name="Logo Placeholder Hops"/>
          <p:cNvSpPr>
            <a:spLocks noGrp="1"/>
          </p:cNvSpPr>
          <p:nvPr>
            <p:ph type="body" sz="quarter" idx="17" hasCustomPrompt="1"/>
          </p:nvPr>
        </p:nvSpPr>
        <p:spPr>
          <a:xfrm>
            <a:off x="4949769" y="-772505"/>
            <a:ext cx="8794800" cy="8175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GB" noProof="0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49" y="540000"/>
            <a:ext cx="11109326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8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49" y="2736000"/>
            <a:ext cx="74664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400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16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0"/>
            <a:ext cx="7466401" cy="180000"/>
          </a:xfrm>
        </p:spPr>
        <p:txBody>
          <a:bodyPr/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16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39748" y="6474420"/>
            <a:ext cx="7466401" cy="189340"/>
          </a:xfrm>
        </p:spPr>
        <p:txBody>
          <a:bodyPr anchor="b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320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2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66" name="Picture 16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18089" y="-62204"/>
            <a:ext cx="2067851" cy="1529594"/>
          </a:xfrm>
          <a:prstGeom prst="rect">
            <a:avLst/>
          </a:prstGeom>
        </p:spPr>
      </p:pic>
      <p:sp>
        <p:nvSpPr>
          <p:cNvPr id="322" name="Arrow: Down 321"/>
          <p:cNvSpPr/>
          <p:nvPr userDrawn="1"/>
        </p:nvSpPr>
        <p:spPr>
          <a:xfrm rot="16200000">
            <a:off x="-2391195" y="856703"/>
            <a:ext cx="237406" cy="479291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 dirty="0" err="1">
              <a:ln>
                <a:noFill/>
              </a:ln>
            </a:endParaRPr>
          </a:p>
        </p:txBody>
      </p:sp>
      <p:sp>
        <p:nvSpPr>
          <p:cNvPr id="324" name="TextBox 323" hidden="1"/>
          <p:cNvSpPr txBox="1"/>
          <p:nvPr userDrawn="1"/>
        </p:nvSpPr>
        <p:spPr>
          <a:xfrm>
            <a:off x="-2512138" y="1583909"/>
            <a:ext cx="216379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b="1" dirty="0">
                <a:solidFill>
                  <a:schemeClr val="accent1"/>
                </a:solidFill>
              </a:rPr>
              <a:t>To insert image in back</a:t>
            </a:r>
          </a:p>
          <a:p>
            <a:br>
              <a:rPr lang="en-GB" sz="1000" dirty="0">
                <a:solidFill>
                  <a:schemeClr val="accent1"/>
                </a:solidFill>
              </a:rPr>
            </a:br>
            <a:r>
              <a:rPr lang="en-GB" sz="1000" dirty="0">
                <a:solidFill>
                  <a:schemeClr val="accent1"/>
                </a:solidFill>
              </a:rPr>
              <a:t>Click area illustrated with arrow to mark dark background placeholder. Click tab Insert – Picture</a:t>
            </a:r>
          </a:p>
        </p:txBody>
      </p:sp>
      <p:sp>
        <p:nvSpPr>
          <p:cNvPr id="319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804" y="6282675"/>
            <a:ext cx="948631" cy="44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08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70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74664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9031873" y="1728001"/>
            <a:ext cx="2617200" cy="720000"/>
          </a:xfrm>
        </p:spPr>
        <p:txBody>
          <a:bodyPr/>
          <a:lstStyle>
            <a:lvl1pPr marL="0" indent="0">
              <a:buNone/>
              <a:defRPr sz="5200" b="0" i="0">
                <a:latin typeface="+mj-lt"/>
              </a:defRPr>
            </a:lvl1pPr>
          </a:lstStyle>
          <a:p>
            <a:pPr lvl="0"/>
            <a:r>
              <a:rPr lang="en-GB" dirty="0"/>
              <a:t>00,0%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9031873" y="2448000"/>
            <a:ext cx="2617200" cy="3546000"/>
          </a:xfrm>
        </p:spPr>
        <p:txBody>
          <a:bodyPr/>
          <a:lstStyle>
            <a:lvl1pPr marL="0" indent="0">
              <a:lnSpc>
                <a:spcPct val="89000"/>
              </a:lnSpc>
              <a:buNone/>
              <a:defRPr sz="3000" b="0" i="0">
                <a:latin typeface="+mn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4104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35604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4316399" y="1728000"/>
            <a:ext cx="7332673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30131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5448126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204125" y="1728000"/>
            <a:ext cx="5444947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80554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35604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4316399" y="1728000"/>
            <a:ext cx="3689751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9031873" y="1728001"/>
            <a:ext cx="2617200" cy="720000"/>
          </a:xfrm>
        </p:spPr>
        <p:txBody>
          <a:bodyPr/>
          <a:lstStyle>
            <a:lvl1pPr marL="0" indent="0">
              <a:buNone/>
              <a:defRPr sz="5200" b="0" i="0">
                <a:latin typeface="+mj-lt"/>
              </a:defRPr>
            </a:lvl1pPr>
          </a:lstStyle>
          <a:p>
            <a:pPr lvl="0"/>
            <a:r>
              <a:rPr lang="en-GB" dirty="0"/>
              <a:t>00,0%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9031873" y="2448000"/>
            <a:ext cx="2617200" cy="3546000"/>
          </a:xfrm>
        </p:spPr>
        <p:txBody>
          <a:bodyPr/>
          <a:lstStyle>
            <a:lvl1pPr marL="0" indent="0">
              <a:lnSpc>
                <a:spcPct val="89000"/>
              </a:lnSpc>
              <a:buNone/>
              <a:defRPr sz="3000" b="0" i="0">
                <a:latin typeface="+mn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 dirty="0"/>
              <a:t>Footnote</a:t>
            </a:r>
          </a:p>
        </p:txBody>
      </p:sp>
    </p:spTree>
    <p:extLst>
      <p:ext uri="{BB962C8B-B14F-4D97-AF65-F5344CB8AC3E}">
        <p14:creationId xmlns:p14="http://schemas.microsoft.com/office/powerpoint/2010/main" val="3856430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49" y="432000"/>
            <a:ext cx="4503600" cy="925460"/>
          </a:xfrm>
        </p:spPr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49" y="1728000"/>
            <a:ext cx="4503599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6205200" y="432000"/>
            <a:ext cx="5986800" cy="5562000"/>
          </a:xfrm>
          <a:solidFill>
            <a:schemeClr val="tx1"/>
          </a:solidFill>
        </p:spPr>
        <p:txBody>
          <a:bodyPr tIns="792000" anchor="ctr" anchorCtr="0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icon to insert picture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52307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F37BF385-00A5-4F63-B2A0-372DE57A5B1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 think-cell" r:id="rId23" imgW="383" imgH="384" progId="TCLayout.ActiveDocument.1">
                  <p:embed/>
                </p:oleObj>
              </mc:Choice>
              <mc:Fallback>
                <p:oleObj name="Слайд think-cell" r:id="rId23" imgW="383" imgH="384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F37BF385-00A5-4F63-B2A0-372DE57A5B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 hidden="1">
            <a:extLst>
              <a:ext uri="{FF2B5EF4-FFF2-40B4-BE49-F238E27FC236}">
                <a16:creationId xmlns:a16="http://schemas.microsoft.com/office/drawing/2014/main" id="{88E84983-D7C9-4549-850D-F3F59752E399}"/>
              </a:ext>
            </a:extLst>
          </p:cNvPr>
          <p:cNvSpPr/>
          <p:nvPr userDrawn="1">
            <p:custDataLst>
              <p:tags r:id="rId2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ru-RU" sz="3200" b="0" i="0" baseline="0" noProof="0" dirty="0" err="1">
              <a:latin typeface="Carlsberg Sans Black" panose="020B0A04020202020204" pitchFamily="34" charset="-52"/>
              <a:ea typeface="+mj-ea"/>
              <a:cs typeface="+mj-cs"/>
              <a:sym typeface="Carlsberg Sans Black" panose="020B0A04020202020204" pitchFamily="34" charset="-5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749" y="432000"/>
            <a:ext cx="11109325" cy="9254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749" y="1728000"/>
            <a:ext cx="11109325" cy="426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pic>
        <p:nvPicPr>
          <p:cNvPr id="10" name="Logo"/>
          <p:cNvPicPr>
            <a:picLocks noChangeAspect="1"/>
          </p:cNvPicPr>
          <p:nvPr userDrawn="1"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541" y="6298092"/>
            <a:ext cx="998433" cy="468000"/>
          </a:xfrm>
          <a:prstGeom prst="rect">
            <a:avLst/>
          </a:prstGeom>
        </p:spPr>
      </p:pic>
      <p:sp>
        <p:nvSpPr>
          <p:cNvPr id="5" name="FLD_PresentationTitle"/>
          <p:cNvSpPr>
            <a:spLocks noGrp="1"/>
          </p:cNvSpPr>
          <p:nvPr>
            <p:ph type="ftr" sz="quarter" idx="3"/>
          </p:nvPr>
        </p:nvSpPr>
        <p:spPr>
          <a:xfrm>
            <a:off x="539748" y="180000"/>
            <a:ext cx="11109325" cy="25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cap="all" baseline="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9749" y="6532092"/>
            <a:ext cx="394920" cy="13166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2"/>
          </p:nvPr>
        </p:nvSpPr>
        <p:spPr>
          <a:xfrm>
            <a:off x="0" y="7104491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41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hf hdr="0" ftr="0"/>
  <p:txStyles>
    <p:titleStyle>
      <a:lvl1pPr algn="l" defTabSz="914400" rtl="0" eaLnBrk="1" latinLnBrk="0" hangingPunct="1">
        <a:lnSpc>
          <a:spcPct val="88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92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​"/>
        <a:defRPr sz="1800" b="0" i="0" kern="1200">
          <a:solidFill>
            <a:schemeClr val="tx2"/>
          </a:solidFill>
          <a:latin typeface="+mj-lt"/>
          <a:ea typeface="+mn-ea"/>
          <a:cs typeface="+mn-cs"/>
        </a:defRPr>
      </a:lvl4pPr>
      <a:lvl5pPr marL="0" indent="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​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39">
          <p15:clr>
            <a:srgbClr val="F26B43"/>
          </p15:clr>
        </p15:guide>
        <p15:guide id="2" pos="7337">
          <p15:clr>
            <a:srgbClr val="F26B43"/>
          </p15:clr>
        </p15:guide>
        <p15:guide id="3" orient="horz" pos="272">
          <p15:clr>
            <a:srgbClr val="F26B43"/>
          </p15:clr>
        </p15:guide>
        <p15:guide id="4" orient="horz" pos="855">
          <p15:clr>
            <a:srgbClr val="F26B43"/>
          </p15:clr>
        </p15:guide>
        <p15:guide id="5" orient="horz" pos="1088">
          <p15:clr>
            <a:srgbClr val="F26B43"/>
          </p15:clr>
        </p15:guide>
        <p15:guide id="6" orient="horz" pos="377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Relationship Id="rId5" Type="http://schemas.openxmlformats.org/officeDocument/2006/relationships/image" Target="../media/image17.png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video" Target="../media/media1.MP4"/><Relationship Id="rId7" Type="http://schemas.openxmlformats.org/officeDocument/2006/relationships/image" Target="../media/image20.png"/><Relationship Id="rId2" Type="http://schemas.microsoft.com/office/2007/relationships/media" Target="../media/media1.MP4"/><Relationship Id="rId1" Type="http://schemas.openxmlformats.org/officeDocument/2006/relationships/tags" Target="../tags/tag6.xml"/><Relationship Id="rId6" Type="http://schemas.openxmlformats.org/officeDocument/2006/relationships/image" Target="../media/image16.emf"/><Relationship Id="rId5" Type="http://schemas.openxmlformats.org/officeDocument/2006/relationships/oleObject" Target="../embeddings/oleObject4.bin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18.xml"/><Relationship Id="rId9" Type="http://schemas.openxmlformats.org/officeDocument/2006/relationships/image" Target="../media/image2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59956B65-0D49-440F-8162-15B442F8452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599462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 think-cell" r:id="rId3" imgW="416" imgH="416" progId="TCLayout.ActiveDocument.1">
                  <p:embed/>
                </p:oleObj>
              </mc:Choice>
              <mc:Fallback>
                <p:oleObj name="Слайд think-cell" r:id="rId3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59956B65-0D49-440F-8162-15B442F845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BAB052-CAD4-4451-917F-98A4FC01679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27" r="51641"/>
          <a:stretch/>
        </p:blipFill>
        <p:spPr>
          <a:xfrm>
            <a:off x="111123" y="309051"/>
            <a:ext cx="5819077" cy="623989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8057738-A961-4B8E-B9B2-80B31C917676}"/>
              </a:ext>
            </a:extLst>
          </p:cNvPr>
          <p:cNvSpPr/>
          <p:nvPr/>
        </p:nvSpPr>
        <p:spPr>
          <a:xfrm>
            <a:off x="5143500" y="666750"/>
            <a:ext cx="1066800" cy="5486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000" noProof="0" dirty="0" err="1"/>
          </a:p>
        </p:txBody>
      </p:sp>
      <p:sp>
        <p:nvSpPr>
          <p:cNvPr id="2" name="Дата 1">
            <a:extLst>
              <a:ext uri="{FF2B5EF4-FFF2-40B4-BE49-F238E27FC236}">
                <a16:creationId xmlns:a16="http://schemas.microsoft.com/office/drawing/2014/main" id="{A0863371-6EC4-435F-93A6-682BC7664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FA671E5-C0CE-496A-8666-C2B0B6936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1</a:t>
            </a:fld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0E7861-286F-435C-8A8E-3D5CB6396F5E}"/>
              </a:ext>
            </a:extLst>
          </p:cNvPr>
          <p:cNvSpPr txBox="1"/>
          <p:nvPr/>
        </p:nvSpPr>
        <p:spPr>
          <a:xfrm>
            <a:off x="5143500" y="895350"/>
            <a:ext cx="6800850" cy="40010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Стенд монобрендовый </a:t>
            </a:r>
            <a:r>
              <a:rPr lang="en-US" sz="2000" b="1" dirty="0"/>
              <a:t>TM Carlsberg </a:t>
            </a:r>
            <a:r>
              <a:rPr lang="ru-RU" sz="2000" b="1" dirty="0"/>
              <a:t>2022 с подсветкой</a:t>
            </a:r>
          </a:p>
          <a:p>
            <a:endParaRPr lang="ru-RU" sz="2000" dirty="0"/>
          </a:p>
          <a:p>
            <a:r>
              <a:rPr lang="ru-RU" sz="2000" dirty="0"/>
              <a:t>Общие габаритные размеры без учета отбойника: 600х400 мм, высота 1800 мм</a:t>
            </a:r>
          </a:p>
          <a:p>
            <a:endParaRPr lang="ru-RU" sz="2000" dirty="0"/>
          </a:p>
          <a:p>
            <a:r>
              <a:rPr lang="ru-RU" sz="2000" dirty="0"/>
              <a:t>4 полки без возможности регулировать высоту </a:t>
            </a:r>
          </a:p>
          <a:p>
            <a:endParaRPr lang="ru-RU" sz="2000" dirty="0"/>
          </a:p>
          <a:p>
            <a:r>
              <a:rPr lang="ru-RU" sz="2000" dirty="0"/>
              <a:t>Подсветка: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Лайтбокс верхний (смена дизайна возможна при замене лайтбокса)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Левая стенка (с возможностью сменять </a:t>
            </a:r>
            <a:r>
              <a:rPr lang="ru-RU" sz="2000" dirty="0" err="1"/>
              <a:t>вижуал</a:t>
            </a:r>
            <a:r>
              <a:rPr lang="ru-RU" sz="20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Подсветка полок за счет </a:t>
            </a:r>
            <a:r>
              <a:rPr lang="ru-RU" sz="2000" dirty="0" err="1"/>
              <a:t>светодионой</a:t>
            </a:r>
            <a:r>
              <a:rPr lang="ru-RU" sz="2000" dirty="0"/>
              <a:t> ленты под низом полок)</a:t>
            </a:r>
            <a:endParaRPr lang="uk-UA" sz="2000" dirty="0" err="1"/>
          </a:p>
        </p:txBody>
      </p:sp>
    </p:spTree>
    <p:extLst>
      <p:ext uri="{BB962C8B-B14F-4D97-AF65-F5344CB8AC3E}">
        <p14:creationId xmlns:p14="http://schemas.microsoft.com/office/powerpoint/2010/main" val="663985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0863371-6EC4-435F-93A6-682BC7664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FA671E5-C0CE-496A-8666-C2B0B6936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2</a:t>
            </a:fld>
            <a:endParaRPr lang="en-GB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3BAB052-CAD4-4451-917F-98A4FC01679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427" r="3955"/>
          <a:stretch/>
        </p:blipFill>
        <p:spPr>
          <a:xfrm>
            <a:off x="0" y="588923"/>
            <a:ext cx="12191999" cy="62690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FFC2AC-517A-4491-8618-38A8386E7E7D}"/>
              </a:ext>
            </a:extLst>
          </p:cNvPr>
          <p:cNvSpPr txBox="1"/>
          <p:nvPr/>
        </p:nvSpPr>
        <p:spPr>
          <a:xfrm>
            <a:off x="114300" y="98990"/>
            <a:ext cx="680085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Размеры и нагрузка на полки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671048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686A35BA-E661-4DF3-AF14-1608371CC48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63014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 think-cell" r:id="rId3" imgW="416" imgH="416" progId="TCLayout.ActiveDocument.1">
                  <p:embed/>
                </p:oleObj>
              </mc:Choice>
              <mc:Fallback>
                <p:oleObj name="Слайд think-cell" r:id="rId3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686A35BA-E661-4DF3-AF14-1608371CC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8692A2F-9A60-4055-BEB5-41107E3FD23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882"/>
          <a:stretch/>
        </p:blipFill>
        <p:spPr>
          <a:xfrm>
            <a:off x="114300" y="3354040"/>
            <a:ext cx="5562600" cy="3178052"/>
          </a:xfrm>
          <a:prstGeom prst="rect">
            <a:avLst/>
          </a:prstGeom>
        </p:spPr>
      </p:pic>
      <p:sp>
        <p:nvSpPr>
          <p:cNvPr id="2" name="Дата 1">
            <a:extLst>
              <a:ext uri="{FF2B5EF4-FFF2-40B4-BE49-F238E27FC236}">
                <a16:creationId xmlns:a16="http://schemas.microsoft.com/office/drawing/2014/main" id="{74FFEF9C-40D4-474C-B787-349B44C0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20C1A91-1BCD-4113-95E1-E845A9874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3</a:t>
            </a:fld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114300" y="98989"/>
            <a:ext cx="680085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 err="1"/>
              <a:t>Топпер</a:t>
            </a:r>
            <a:r>
              <a:rPr lang="ru-RU" sz="2000" b="1" dirty="0"/>
              <a:t>   </a:t>
            </a:r>
          </a:p>
          <a:p>
            <a:endParaRPr lang="ru-RU" sz="2000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2A4A490-DDED-4C55-A166-7FF69ED8AD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00" y="523875"/>
            <a:ext cx="3162300" cy="31623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4733925" y="406766"/>
            <a:ext cx="6800850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dirty="0"/>
              <a:t>Лайтбокс – короб световой с акриловой вставкой</a:t>
            </a:r>
          </a:p>
          <a:p>
            <a:r>
              <a:rPr lang="ru-RU" sz="2000" dirty="0"/>
              <a:t>Смена </a:t>
            </a:r>
            <a:r>
              <a:rPr lang="ru-RU" sz="2000" dirty="0" err="1"/>
              <a:t>вижуала</a:t>
            </a:r>
            <a:r>
              <a:rPr lang="ru-RU" sz="2000" dirty="0"/>
              <a:t> возможна при замене всего лайтбокса. </a:t>
            </a:r>
          </a:p>
          <a:p>
            <a:endParaRPr lang="ru-RU" sz="2000" dirty="0"/>
          </a:p>
          <a:p>
            <a:r>
              <a:rPr lang="ru-RU" sz="2000" dirty="0"/>
              <a:t>Выносной элемент – лист хмеля, с простым, но надежным креплением. Короб объемный (не световой). Должно быть легко закрепить без спец инструментов в самой торговой точке</a:t>
            </a:r>
          </a:p>
          <a:p>
            <a:endParaRPr lang="ru-RU" sz="2000" dirty="0"/>
          </a:p>
          <a:p>
            <a:r>
              <a:rPr lang="ru-RU" sz="2000" dirty="0"/>
              <a:t>Размеры – </a:t>
            </a:r>
            <a:r>
              <a:rPr lang="ru-RU" sz="2000" dirty="0" err="1"/>
              <a:t>см.схему</a:t>
            </a:r>
            <a:r>
              <a:rPr lang="ru-RU" sz="2000" dirty="0"/>
              <a:t> </a:t>
            </a:r>
            <a:endParaRPr lang="uk-UA" sz="2000" dirty="0" err="1"/>
          </a:p>
        </p:txBody>
      </p:sp>
    </p:spTree>
    <p:extLst>
      <p:ext uri="{BB962C8B-B14F-4D97-AF65-F5344CB8AC3E}">
        <p14:creationId xmlns:p14="http://schemas.microsoft.com/office/powerpoint/2010/main" val="373091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686A35BA-E661-4DF3-AF14-1608371CC48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 think-cell" r:id="rId5" imgW="416" imgH="416" progId="TCLayout.ActiveDocument.1">
                  <p:embed/>
                </p:oleObj>
              </mc:Choice>
              <mc:Fallback>
                <p:oleObj name="Слайд think-cell" r:id="rId5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686A35BA-E661-4DF3-AF14-1608371CC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Дата 1">
            <a:extLst>
              <a:ext uri="{FF2B5EF4-FFF2-40B4-BE49-F238E27FC236}">
                <a16:creationId xmlns:a16="http://schemas.microsoft.com/office/drawing/2014/main" id="{74FFEF9C-40D4-474C-B787-349B44C0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20C1A91-1BCD-4113-95E1-E845A9874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4</a:t>
            </a:fld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114300" y="98990"/>
            <a:ext cx="680085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Боковая панель с подсветкой и сменным </a:t>
            </a:r>
            <a:r>
              <a:rPr lang="ru-RU" sz="2000" b="1" dirty="0" err="1"/>
              <a:t>вижуалом</a:t>
            </a:r>
            <a:endParaRPr lang="ru-RU" sz="2000" b="1" dirty="0"/>
          </a:p>
          <a:p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5572126" y="714543"/>
            <a:ext cx="5972174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dirty="0"/>
              <a:t>Конструктив на магнитах (см фото и видео)</a:t>
            </a:r>
          </a:p>
          <a:p>
            <a:endParaRPr lang="ru-RU" sz="2000" dirty="0"/>
          </a:p>
          <a:p>
            <a:r>
              <a:rPr lang="ru-RU" sz="2000" dirty="0"/>
              <a:t>Примечание: на </a:t>
            </a:r>
            <a:r>
              <a:rPr lang="ru-RU" sz="2000" dirty="0" err="1"/>
              <a:t>вижуале</a:t>
            </a:r>
            <a:r>
              <a:rPr lang="ru-RU" sz="2000" dirty="0"/>
              <a:t> будет КВ новинки, но у нас еще не готов данный КВ</a:t>
            </a:r>
          </a:p>
          <a:p>
            <a:endParaRPr lang="ru-RU" sz="2000" dirty="0"/>
          </a:p>
          <a:p>
            <a:r>
              <a:rPr lang="ru-RU" sz="2000" dirty="0"/>
              <a:t>Предусмотреть качественные материалы для возможности замены дизайна в ТТ не </a:t>
            </a:r>
            <a:r>
              <a:rPr lang="ru-RU" sz="2000" dirty="0" err="1"/>
              <a:t>спец.персоналом</a:t>
            </a:r>
            <a:endParaRPr lang="uk-UA" sz="2000" dirty="0" err="1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00FD3CB-6528-4A0A-9ED9-A925EA31AB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4300" y="569630"/>
            <a:ext cx="976892" cy="571874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FAD11F2-D2F6-4809-B091-983BD288458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14807" y="569630"/>
            <a:ext cx="1384621" cy="5733195"/>
          </a:xfrm>
          <a:prstGeom prst="rect">
            <a:avLst/>
          </a:prstGeom>
        </p:spPr>
      </p:pic>
      <p:pic>
        <p:nvPicPr>
          <p:cNvPr id="13" name="Рисунок 12" descr="Изображение выглядит как внутренний, закрыть&#10;&#10;Автоматически созданное описание">
            <a:extLst>
              <a:ext uri="{FF2B5EF4-FFF2-40B4-BE49-F238E27FC236}">
                <a16:creationId xmlns:a16="http://schemas.microsoft.com/office/drawing/2014/main" id="{AB049AEE-0826-4E2D-9D19-C910F467E47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9428" y="1303055"/>
            <a:ext cx="2975993" cy="3967990"/>
          </a:xfrm>
          <a:prstGeom prst="rect">
            <a:avLst/>
          </a:prstGeom>
        </p:spPr>
      </p:pic>
      <p:pic>
        <p:nvPicPr>
          <p:cNvPr id="14" name="IMG_1394">
            <a:hlinkClick r:id="" action="ppaction://media"/>
            <a:extLst>
              <a:ext uri="{FF2B5EF4-FFF2-40B4-BE49-F238E27FC236}">
                <a16:creationId xmlns:a16="http://schemas.microsoft.com/office/drawing/2014/main" id="{9FE065D4-352D-4216-8878-A7EF745DC271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18335" y="3235705"/>
            <a:ext cx="5384800" cy="294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77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686A35BA-E661-4DF3-AF14-1608371CC48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 think-cell" r:id="rId3" imgW="416" imgH="416" progId="TCLayout.ActiveDocument.1">
                  <p:embed/>
                </p:oleObj>
              </mc:Choice>
              <mc:Fallback>
                <p:oleObj name="Слайд think-cell" r:id="rId3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686A35BA-E661-4DF3-AF14-1608371CC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Дата 1">
            <a:extLst>
              <a:ext uri="{FF2B5EF4-FFF2-40B4-BE49-F238E27FC236}">
                <a16:creationId xmlns:a16="http://schemas.microsoft.com/office/drawing/2014/main" id="{74FFEF9C-40D4-474C-B787-349B44C0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20C1A91-1BCD-4113-95E1-E845A9874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5</a:t>
            </a:fld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114300" y="98990"/>
            <a:ext cx="680085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Нижняя тумба</a:t>
            </a:r>
          </a:p>
          <a:p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5505449" y="406766"/>
            <a:ext cx="602932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dirty="0"/>
              <a:t>Дизайн </a:t>
            </a:r>
            <a:r>
              <a:rPr lang="ru-RU" sz="2000"/>
              <a:t>–  сменный</a:t>
            </a:r>
            <a:endParaRPr lang="ru-RU" sz="2000" dirty="0"/>
          </a:p>
          <a:p>
            <a:r>
              <a:rPr lang="ru-RU" sz="2000" dirty="0"/>
              <a:t>Отбойники должны крепиться к самой стойке (не входят в общие габариты стойки)</a:t>
            </a:r>
            <a:endParaRPr lang="uk-UA" sz="2000" dirty="0" err="1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E701B9F-BAE4-41A8-A82B-DC5B7BDAEF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" y="527019"/>
            <a:ext cx="4865252" cy="39378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B60ADE5-6ADF-4EDA-BF11-ED7B65BF5C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00" y="3912560"/>
            <a:ext cx="8515350" cy="2913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972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686A35BA-E661-4DF3-AF14-1608371CC48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Слайд think-cell" r:id="rId3" imgW="416" imgH="416" progId="TCLayout.ActiveDocument.1">
                  <p:embed/>
                </p:oleObj>
              </mc:Choice>
              <mc:Fallback>
                <p:oleObj name="Слайд think-cell" r:id="rId3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686A35BA-E661-4DF3-AF14-1608371CC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Дата 1">
            <a:extLst>
              <a:ext uri="{FF2B5EF4-FFF2-40B4-BE49-F238E27FC236}">
                <a16:creationId xmlns:a16="http://schemas.microsoft.com/office/drawing/2014/main" id="{74FFEF9C-40D4-474C-B787-349B44C0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20C1A91-1BCD-4113-95E1-E845A9874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6</a:t>
            </a:fld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114300" y="98990"/>
            <a:ext cx="680085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Полки</a:t>
            </a:r>
          </a:p>
          <a:p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6610350" y="406766"/>
            <a:ext cx="5391150" cy="24622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dirty="0"/>
              <a:t>На каждой полке предусмотрен бортик со сменной печатной вставкой, в который также поверх вставки вставляются ценники работниками ТТ</a:t>
            </a:r>
          </a:p>
          <a:p>
            <a:endParaRPr lang="ru-RU" sz="2000" dirty="0"/>
          </a:p>
          <a:p>
            <a:r>
              <a:rPr lang="ru-RU" sz="2000" dirty="0"/>
              <a:t>Помимо </a:t>
            </a:r>
            <a:r>
              <a:rPr lang="ru-RU" sz="2000" dirty="0" err="1"/>
              <a:t>шелф</a:t>
            </a:r>
            <a:r>
              <a:rPr lang="ru-RU" sz="2000" dirty="0"/>
              <a:t>-лайнера на каждой полке также есть ограничитель для безопасной выкладки продукта</a:t>
            </a:r>
            <a:endParaRPr lang="uk-UA" sz="2000" dirty="0" err="1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B0BEF49-3AE4-4E97-B695-AEF570B0F8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" y="633413"/>
            <a:ext cx="5391151" cy="359923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9A8164A-5113-4F52-B433-1F3A2B9F65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00" y="4373479"/>
            <a:ext cx="7867650" cy="248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20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C37E885-2722-41CD-B49E-A9DA195007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24C8F310-CE42-4ED2-8403-9CCCE5C22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7</a:t>
            </a:fld>
            <a:endParaRPr lang="en-GB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A559C42-09F1-4344-BDDA-AFC201931F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0065" y="0"/>
            <a:ext cx="63918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0681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OAIFCnu24faKox3XvPdc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Blank">
  <a:themeElements>
    <a:clrScheme name="Carlsberg 03">
      <a:dk1>
        <a:srgbClr val="292929"/>
      </a:dk1>
      <a:lt1>
        <a:sysClr val="window" lastClr="FFFFFF"/>
      </a:lt1>
      <a:dk2>
        <a:srgbClr val="00321E"/>
      </a:dk2>
      <a:lt2>
        <a:srgbClr val="46A5B9"/>
      </a:lt2>
      <a:accent1>
        <a:srgbClr val="17B169"/>
      </a:accent1>
      <a:accent2>
        <a:srgbClr val="B49132"/>
      </a:accent2>
      <a:accent3>
        <a:srgbClr val="1E64AA"/>
      </a:accent3>
      <a:accent4>
        <a:srgbClr val="FFB400"/>
      </a:accent4>
      <a:accent5>
        <a:srgbClr val="78283A"/>
      </a:accent5>
      <a:accent6>
        <a:srgbClr val="F5A596"/>
      </a:accent6>
      <a:hlink>
        <a:srgbClr val="00321E"/>
      </a:hlink>
      <a:folHlink>
        <a:srgbClr val="1E64AA"/>
      </a:folHlink>
    </a:clrScheme>
    <a:fontScheme name="Carlsberg 2017">
      <a:majorFont>
        <a:latin typeface="Carlsberg Sans Black"/>
        <a:ea typeface=""/>
        <a:cs typeface=""/>
      </a:majorFont>
      <a:minorFont>
        <a:latin typeface="Carlsberg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solidFill>
            <a:schemeClr val="tx2"/>
          </a:solidFill>
        </a:ln>
      </a:spPr>
      <a:bodyPr rtlCol="0" anchor="ctr"/>
      <a:lstStyle>
        <a:defPPr algn="ctr">
          <a:defRPr sz="2000" noProof="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 16-9.potx" id="{A39332FA-9FDF-4717-B16B-31BF1A28EB9F}" vid="{0B76722D-BCF1-41D3-8C88-95764F498A2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9100E4CBF43AA5F55C4CBCD79C80A05D1E41" ma:contentTypeVersion="2" ma:contentTypeDescription="Создание документа." ma:contentTypeScope="" ma:versionID="008795aa4fda6799aee6b9fac39ae86f">
  <xsd:schema xmlns:xsd="http://www.w3.org/2001/XMLSchema" xmlns:xs="http://www.w3.org/2001/XMLSchema" xmlns:p="http://schemas.microsoft.com/office/2006/metadata/properties" xmlns:ns2="3d131556-326c-4c59-a92e-24443ca2e36e" xmlns:ns3="f8bd5d2a-30b7-48c0-a1f3-d4603757dcd7" targetNamespace="http://schemas.microsoft.com/office/2006/metadata/properties" ma:root="true" ma:fieldsID="a57c98dc8c2a0db075bdfbb603f88175" ns2:_="" ns3:_="">
    <xsd:import namespace="3d131556-326c-4c59-a92e-24443ca2e36e"/>
    <xsd:import namespace="f8bd5d2a-30b7-48c0-a1f3-d4603757dcd7"/>
    <xsd:element name="properties">
      <xsd:complexType>
        <xsd:sequence>
          <xsd:element name="documentManagement">
            <xsd:complexType>
              <xsd:all>
                <xsd:element ref="ns2:DocTrix.Master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131556-326c-4c59-a92e-24443ca2e36e" elementFormDefault="qualified">
    <xsd:import namespace="http://schemas.microsoft.com/office/2006/documentManagement/types"/>
    <xsd:import namespace="http://schemas.microsoft.com/office/infopath/2007/PartnerControls"/>
    <xsd:element name="DocTrix.Master" ma:index="8" nillable="true" ma:displayName="Основной элемент" ma:list="{5496ffaa-dbed-48ad-87c1-54010924959c}" ma:internalName="DocTrixMaster" ma:readOnly="false" ma:showField="Title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d5d2a-30b7-48c0-a1f3-d4603757dcd7" elementFormDefault="qualified">
    <xsd:import namespace="http://schemas.microsoft.com/office/2006/documentManagement/types"/>
    <xsd:import namespace="http://schemas.microsoft.com/office/infopath/2007/PartnerControls"/>
    <xsd:element name="_dlc_DocId" ma:index="9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10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1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Trix.Master xmlns="3d131556-326c-4c59-a92e-24443ca2e36e">8221</DocTrix.Master>
    <_dlc_DocId xmlns="f8bd5d2a-30b7-48c0-a1f3-d4603757dcd7">5T4SREDWX52M-13-27053</_dlc_DocId>
    <_dlc_DocIdUrl xmlns="f8bd5d2a-30b7-48c0-a1f3-d4603757dcd7">
      <Url>http://wf.carlsberg.ua/sites/bp/bp001/_layouts/15/DocIdRedir.aspx?ID=5T4SREDWX52M-13-27053</Url>
      <Description>5T4SREDWX52M-13-27053</Description>
    </_dlc_DocIdUrl>
  </documentManagement>
</p:properties>
</file>

<file path=customXml/itemProps1.xml><?xml version="1.0" encoding="utf-8"?>
<ds:datastoreItem xmlns:ds="http://schemas.openxmlformats.org/officeDocument/2006/customXml" ds:itemID="{5BC2FB0B-9B2E-4C16-99CC-D505AEE896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d131556-326c-4c59-a92e-24443ca2e36e"/>
    <ds:schemaRef ds:uri="f8bd5d2a-30b7-48c0-a1f3-d4603757dcd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4C13838-2212-4F3E-AEC7-A6D680B98E38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F08B61BE-E466-4361-9DE5-2FC0D7BB323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77D5EEC-57BE-42B5-97F2-53132156CBCE}">
  <ds:schemaRefs>
    <ds:schemaRef ds:uri="http://schemas.microsoft.com/office/2006/metadata/properties"/>
    <ds:schemaRef ds:uri="http://schemas.microsoft.com/office/infopath/2007/PartnerControls"/>
    <ds:schemaRef ds:uri="3d131556-326c-4c59-a92e-24443ca2e36e"/>
    <ds:schemaRef ds:uri="f8bd5d2a-30b7-48c0-a1f3-d4603757dcd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515</TotalTime>
  <Words>215</Words>
  <Application>Microsoft Office PowerPoint</Application>
  <PresentationFormat>Широкоэкранный</PresentationFormat>
  <Paragraphs>38</Paragraphs>
  <Slides>7</Slides>
  <Notes>0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Carlsberg Sans Black</vt:lpstr>
      <vt:lpstr>Carlsberg Sans Bold</vt:lpstr>
      <vt:lpstr>Carlsberg Sans Light</vt:lpstr>
      <vt:lpstr>1_Blank</vt:lpstr>
      <vt:lpstr>Слайд think-cell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Sherf, Yuliia</dc:creator>
  <cp:lastModifiedBy>Petrovskyi, Oleksii</cp:lastModifiedBy>
  <cp:revision>1</cp:revision>
  <dcterms:created xsi:type="dcterms:W3CDTF">2021-12-28T11:52:28Z</dcterms:created>
  <dcterms:modified xsi:type="dcterms:W3CDTF">2022-02-11T08:23:10Z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0x01019100E4CBF43AA5F55C4CBCD79C80A05D1E41</vt:lpwstr>
  </property>
  <property fmtid="{D5CDD505-2E9C-101B-9397-08002B2CF9AE}" pid="3" name="_dlc_DocIdItemGuid">
    <vt:lpwstr>578d0ccf-ec01-45a9-85d0-21259bd49a69</vt:lpwstr>
  </property>
</Properties>
</file>