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799" r:id="rId6"/>
    <p:sldId id="800" r:id="rId7"/>
    <p:sldId id="801" r:id="rId8"/>
    <p:sldId id="797" r:id="rId9"/>
  </p:sldIdLst>
  <p:sldSz cx="12192000" cy="6858000"/>
  <p:notesSz cx="6858000" cy="9144000"/>
  <p:custDataLst>
    <p:tags r:id="rId10"/>
  </p:custData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120" y="-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tags" Target="tags/tag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rovskyi, Oleksii" userId="161635de-6a70-4052-a81b-a85b34e178a9" providerId="ADAL" clId="{BBCBB1E5-D4D1-408E-900F-26354A4ECFB6}"/>
    <pc:docChg chg="modSld">
      <pc:chgData name="Petrovskyi, Oleksii" userId="161635de-6a70-4052-a81b-a85b34e178a9" providerId="ADAL" clId="{BBCBB1E5-D4D1-408E-900F-26354A4ECFB6}" dt="2022-02-11T08:33:32.314" v="1" actId="1076"/>
      <pc:docMkLst>
        <pc:docMk/>
      </pc:docMkLst>
      <pc:sldChg chg="modSp mod">
        <pc:chgData name="Petrovskyi, Oleksii" userId="161635de-6a70-4052-a81b-a85b34e178a9" providerId="ADAL" clId="{BBCBB1E5-D4D1-408E-900F-26354A4ECFB6}" dt="2022-02-11T08:33:32.314" v="1" actId="1076"/>
        <pc:sldMkLst>
          <pc:docMk/>
          <pc:sldMk cId="1463034678" sldId="801"/>
        </pc:sldMkLst>
        <pc:picChg chg="mod">
          <ac:chgData name="Petrovskyi, Oleksii" userId="161635de-6a70-4052-a81b-a85b34e178a9" providerId="ADAL" clId="{BBCBB1E5-D4D1-408E-900F-26354A4ECFB6}" dt="2022-02-11T08:33:32.314" v="1" actId="1076"/>
          <ac:picMkLst>
            <pc:docMk/>
            <pc:sldMk cId="1463034678" sldId="801"/>
            <ac:picMk id="12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/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/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81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4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1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79109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2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0793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3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37146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2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900" y="3810929"/>
            <a:ext cx="1844156" cy="8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8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6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55" y="3795332"/>
            <a:ext cx="1718961" cy="8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0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chemeClr val="bg1">
              <a:alpha val="40000"/>
            </a:schemeClr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tx2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08" y="3887422"/>
            <a:ext cx="1798843" cy="8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02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212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349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ader"/>
          <p:cNvSpPr txBox="1"/>
          <p:nvPr userDrawn="1"/>
        </p:nvSpPr>
        <p:spPr>
          <a:xfrm>
            <a:off x="539748" y="539750"/>
            <a:ext cx="11109325" cy="65017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User guide</a:t>
            </a:r>
            <a:endParaRPr lang="en-GB" sz="1800" dirty="0"/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539752" y="1833789"/>
            <a:ext cx="216079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text</a:t>
            </a:r>
            <a:r>
              <a:rPr lang="en-GB" sz="10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styles</a:t>
            </a:r>
            <a:endParaRPr lang="en-GB" sz="10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level can be used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layouts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b="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Slide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insert new slide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 down</a:t>
            </a: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menu </a:t>
            </a: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reset 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formatting of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placeholders to their default settings</a:t>
            </a:r>
            <a:endParaRPr lang="en-GB" altLang="da-DK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endParaRPr lang="en-GB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5014011" y="1833789"/>
            <a:ext cx="2160798" cy="250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slides with picture placeholder,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size or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 down while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dragging the corners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9082663" y="1815926"/>
            <a:ext cx="216079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slide number, </a:t>
            </a:r>
            <a:b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footer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at the very end, so you get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corrections on all slides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Header and Footer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(write the desired text)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to All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used on one slide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drawing 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tab, set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tick mark next to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quick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of guides</a:t>
            </a:r>
          </a:p>
        </p:txBody>
      </p:sp>
      <p:pic>
        <p:nvPicPr>
          <p:cNvPr id="28" name="1 Increase decreas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00549" y="2877130"/>
            <a:ext cx="549328" cy="285228"/>
          </a:xfrm>
          <a:prstGeom prst="rect">
            <a:avLst/>
          </a:prstGeom>
        </p:spPr>
      </p:pic>
      <p:pic>
        <p:nvPicPr>
          <p:cNvPr id="13" name="2 New pictur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33943" y="3538594"/>
            <a:ext cx="324764" cy="578237"/>
          </a:xfrm>
          <a:prstGeom prst="rect">
            <a:avLst/>
          </a:prstGeom>
        </p:spPr>
      </p:pic>
      <p:pic>
        <p:nvPicPr>
          <p:cNvPr id="16" name="3 Layout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2729933" y="4208198"/>
            <a:ext cx="593368" cy="192211"/>
          </a:xfrm>
          <a:prstGeom prst="rect">
            <a:avLst/>
          </a:prstGeom>
        </p:spPr>
      </p:pic>
      <p:pic>
        <p:nvPicPr>
          <p:cNvPr id="19" name="4 Reset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31921" y="5318642"/>
            <a:ext cx="492452" cy="200416"/>
          </a:xfrm>
          <a:prstGeom prst="rect">
            <a:avLst/>
          </a:prstGeom>
        </p:spPr>
      </p:pic>
      <p:pic>
        <p:nvPicPr>
          <p:cNvPr id="5" name="5 Insert pictur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41233" y="2075087"/>
            <a:ext cx="262151" cy="256054"/>
          </a:xfrm>
          <a:prstGeom prst="rect">
            <a:avLst/>
          </a:prstGeom>
        </p:spPr>
      </p:pic>
      <p:pic>
        <p:nvPicPr>
          <p:cNvPr id="23" name="6 Crop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21865" y="2748409"/>
            <a:ext cx="337400" cy="321707"/>
          </a:xfrm>
          <a:prstGeom prst="rect">
            <a:avLst/>
          </a:prstGeom>
        </p:spPr>
      </p:pic>
      <p:pic>
        <p:nvPicPr>
          <p:cNvPr id="2" name="7 Scale picture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99570" y="3242399"/>
            <a:ext cx="359695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9"/>
          <a:srcRect b="62865"/>
          <a:stretch/>
        </p:blipFill>
        <p:spPr>
          <a:xfrm>
            <a:off x="2729933" y="1839663"/>
            <a:ext cx="1492950" cy="66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6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163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164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9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31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31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14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3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412" y="6317475"/>
            <a:ext cx="950597" cy="4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540000" tIns="900000" rIns="540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Mark background placeholder to Insert Picture</a:t>
            </a:r>
            <a:endParaRPr lang="en-GB" dirty="0"/>
          </a:p>
        </p:txBody>
      </p:sp>
      <p:sp>
        <p:nvSpPr>
          <p:cNvPr id="323" name="Logo Placeholder Hops"/>
          <p:cNvSpPr>
            <a:spLocks noGrp="1"/>
          </p:cNvSpPr>
          <p:nvPr>
            <p:ph type="body" sz="quarter" idx="17" hasCustomPrompt="1"/>
          </p:nvPr>
        </p:nvSpPr>
        <p:spPr>
          <a:xfrm>
            <a:off x="4949769" y="-772505"/>
            <a:ext cx="8794800" cy="8175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noProof="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20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6" name="Picture 16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18089" y="-62204"/>
            <a:ext cx="2067851" cy="1529594"/>
          </a:xfrm>
          <a:prstGeom prst="rect">
            <a:avLst/>
          </a:prstGeom>
        </p:spPr>
      </p:pic>
      <p:sp>
        <p:nvSpPr>
          <p:cNvPr id="322" name="Arrow: Down 321"/>
          <p:cNvSpPr/>
          <p:nvPr userDrawn="1"/>
        </p:nvSpPr>
        <p:spPr>
          <a:xfrm rot="16200000">
            <a:off x="-2391195" y="856703"/>
            <a:ext cx="237406" cy="47929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>
              <a:ln>
                <a:noFill/>
              </a:ln>
            </a:endParaRPr>
          </a:p>
        </p:txBody>
      </p:sp>
      <p:sp>
        <p:nvSpPr>
          <p:cNvPr id="324" name="TextBox 323" hidden="1"/>
          <p:cNvSpPr txBox="1"/>
          <p:nvPr userDrawn="1"/>
        </p:nvSpPr>
        <p:spPr>
          <a:xfrm>
            <a:off x="-2512138" y="1583909"/>
            <a:ext cx="216379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</a:rPr>
              <a:t>To insert image in back</a:t>
            </a:r>
          </a:p>
          <a:p>
            <a:br>
              <a:rPr lang="en-GB" sz="1000" dirty="0">
                <a:solidFill>
                  <a:schemeClr val="accent1"/>
                </a:solidFill>
              </a:rPr>
            </a:br>
            <a:r>
              <a:rPr lang="en-GB" sz="1000" dirty="0">
                <a:solidFill>
                  <a:schemeClr val="accent1"/>
                </a:solidFill>
              </a:rPr>
              <a:t>Click area illustrated with arrow to mark dark background placeholder. Click tab Insert – Picture</a:t>
            </a:r>
          </a:p>
        </p:txBody>
      </p:sp>
      <p:sp>
        <p:nvSpPr>
          <p:cNvPr id="319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804" y="6282675"/>
            <a:ext cx="948631" cy="4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0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70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7466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1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7332673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3013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5448126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204125" y="1728000"/>
            <a:ext cx="5444947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055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3689751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385643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4503600" cy="925460"/>
          </a:xfrm>
        </p:spPr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49" y="1728000"/>
            <a:ext cx="4503599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6205200" y="432000"/>
            <a:ext cx="5986800" cy="5562000"/>
          </a:xfrm>
          <a:solidFill>
            <a:schemeClr val="tx1"/>
          </a:solidFill>
        </p:spPr>
        <p:txBody>
          <a:bodyPr tIns="792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icon to insert picture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230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F37BF385-00A5-4F63-B2A0-372DE57A5B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23" imgW="383" imgH="384" progId="TCLayout.ActiveDocument.1">
                  <p:embed/>
                </p:oleObj>
              </mc:Choice>
              <mc:Fallback>
                <p:oleObj name="Слайд think-cell" r:id="rId23" imgW="383" imgH="384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F37BF385-00A5-4F63-B2A0-372DE57A5B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>
            <a:extLst>
              <a:ext uri="{FF2B5EF4-FFF2-40B4-BE49-F238E27FC236}">
                <a16:creationId xmlns:a16="http://schemas.microsoft.com/office/drawing/2014/main" id="{88E84983-D7C9-4549-850D-F3F59752E399}"/>
              </a:ext>
            </a:extLst>
          </p:cNvPr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3200" b="0" i="0" baseline="0" noProof="0" dirty="0" err="1">
              <a:latin typeface="Carlsberg Sans Black" panose="020B0A04020202020204" pitchFamily="34" charset="-52"/>
              <a:ea typeface="+mj-ea"/>
              <a:cs typeface="+mj-cs"/>
              <a:sym typeface="Carlsberg Sans Black" panose="020B0A04020202020204" pitchFamily="34" charset="-5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11109325" cy="9254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49" y="1728000"/>
            <a:ext cx="11109325" cy="42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541" y="6298092"/>
            <a:ext cx="998433" cy="468000"/>
          </a:xfrm>
          <a:prstGeom prst="rect">
            <a:avLst/>
          </a:prstGeom>
        </p:spPr>
      </p:pic>
      <p:sp>
        <p:nvSpPr>
          <p:cNvPr id="5" name="FLD_PresentationTitle"/>
          <p:cNvSpPr>
            <a:spLocks noGrp="1"/>
          </p:cNvSpPr>
          <p:nvPr>
            <p:ph type="ftr" sz="quarter" idx="3"/>
          </p:nvPr>
        </p:nvSpPr>
        <p:spPr>
          <a:xfrm>
            <a:off x="539748" y="180000"/>
            <a:ext cx="11109325" cy="25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cap="all" baseline="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9749" y="6532092"/>
            <a:ext cx="394920" cy="1316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2"/>
          </p:nvPr>
        </p:nvSpPr>
        <p:spPr>
          <a:xfrm>
            <a:off x="0" y="7104491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41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/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2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>
          <p15:clr>
            <a:srgbClr val="F26B43"/>
          </p15:clr>
        </p15:guide>
        <p15:guide id="2" pos="7337">
          <p15:clr>
            <a:srgbClr val="F26B43"/>
          </p15:clr>
        </p15:guide>
        <p15:guide id="3" orient="horz" pos="272">
          <p15:clr>
            <a:srgbClr val="F26B43"/>
          </p15:clr>
        </p15:guide>
        <p15:guide id="4" orient="horz" pos="855">
          <p15:clr>
            <a:srgbClr val="F26B43"/>
          </p15:clr>
        </p15:guide>
        <p15:guide id="5" orient="horz" pos="1088">
          <p15:clr>
            <a:srgbClr val="F26B43"/>
          </p15:clr>
        </p15:guide>
        <p15:guide id="6" orient="horz" pos="37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59956B65-0D49-440F-8162-15B442F845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59956B65-0D49-440F-8162-15B442F84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057738-A961-4B8E-B9B2-80B31C917676}"/>
              </a:ext>
            </a:extLst>
          </p:cNvPr>
          <p:cNvSpPr/>
          <p:nvPr/>
        </p:nvSpPr>
        <p:spPr>
          <a:xfrm>
            <a:off x="5143500" y="666750"/>
            <a:ext cx="10668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FA671E5-C0CE-496A-8666-C2B0B693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E7861-286F-435C-8A8E-3D5CB6396F5E}"/>
              </a:ext>
            </a:extLst>
          </p:cNvPr>
          <p:cNvSpPr txBox="1"/>
          <p:nvPr/>
        </p:nvSpPr>
        <p:spPr>
          <a:xfrm>
            <a:off x="5143500" y="467087"/>
            <a:ext cx="6800850" cy="3385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Стенд монобрендовый </a:t>
            </a:r>
            <a:r>
              <a:rPr lang="en-US" sz="2000" b="1" dirty="0"/>
              <a:t>TM BLANC </a:t>
            </a:r>
            <a:r>
              <a:rPr lang="ru-RU" sz="2000" b="1" dirty="0"/>
              <a:t>2022</a:t>
            </a:r>
          </a:p>
          <a:p>
            <a:endParaRPr lang="ru-RU" sz="2000" dirty="0"/>
          </a:p>
          <a:p>
            <a:r>
              <a:rPr lang="ru-RU" sz="2000" dirty="0"/>
              <a:t>Общие габаритные размеры без учета отбойника: 450х400 мм, высота 1870 мм</a:t>
            </a:r>
          </a:p>
          <a:p>
            <a:endParaRPr lang="ru-RU" sz="2000" dirty="0"/>
          </a:p>
          <a:p>
            <a:r>
              <a:rPr lang="ru-RU" sz="2000" dirty="0"/>
              <a:t>4 полки без возможности регулировать высоту </a:t>
            </a:r>
          </a:p>
          <a:p>
            <a:endParaRPr lang="ru-RU" sz="2000" dirty="0"/>
          </a:p>
          <a:p>
            <a:r>
              <a:rPr lang="ru-RU" sz="2000" dirty="0"/>
              <a:t>Подсветка: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Лого на </a:t>
            </a:r>
            <a:r>
              <a:rPr lang="ru-RU" sz="2000" dirty="0" err="1"/>
              <a:t>топере</a:t>
            </a:r>
            <a:r>
              <a:rPr lang="ru-RU" sz="2000" dirty="0"/>
              <a:t> световой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Подсветка полок за счет светодиодной ленты под полками</a:t>
            </a:r>
            <a:endParaRPr lang="uk-UA" sz="2000" dirty="0" err="1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10920" r="14566"/>
          <a:stretch/>
        </p:blipFill>
        <p:spPr>
          <a:xfrm>
            <a:off x="182880" y="243567"/>
            <a:ext cx="4765039" cy="639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17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FA671E5-C0CE-496A-8666-C2B0B693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2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FC2AC-517A-4491-8618-38A8386E7E7D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Размеры и нагрузка на полки</a:t>
            </a:r>
          </a:p>
          <a:p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645986"/>
            <a:ext cx="11830773" cy="557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28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 err="1"/>
              <a:t>Топпер</a:t>
            </a:r>
            <a:endParaRPr lang="ru-RU" sz="2000" b="1" dirty="0"/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806840" y="590962"/>
            <a:ext cx="68008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Лого на </a:t>
            </a:r>
            <a:r>
              <a:rPr lang="ru-RU" sz="2000" dirty="0" err="1"/>
              <a:t>топере</a:t>
            </a:r>
            <a:r>
              <a:rPr lang="ru-RU" sz="2000" dirty="0"/>
              <a:t> световой. 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l="10920" r="54763" b="74416"/>
          <a:stretch/>
        </p:blipFill>
        <p:spPr>
          <a:xfrm>
            <a:off x="359229" y="1150668"/>
            <a:ext cx="4431574" cy="330371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999263" y="4570843"/>
            <a:ext cx="602932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Отбойники должны крепиться к самой стойке (не входят в общие габариты стойки)</a:t>
            </a:r>
            <a:endParaRPr lang="uk-UA" sz="2000" dirty="0" err="1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/>
          <a:srcRect l="10920" t="70224" r="15479"/>
          <a:stretch/>
        </p:blipFill>
        <p:spPr>
          <a:xfrm>
            <a:off x="114300" y="4525504"/>
            <a:ext cx="4676503" cy="18918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214448" y="4078872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Нижняя тумба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6303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Полки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6610350" y="406766"/>
            <a:ext cx="5391150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На каждой полке предусмотрен бортик с печатью, поверх вставляются ценники работниками ТТ</a:t>
            </a:r>
          </a:p>
          <a:p>
            <a:endParaRPr lang="ru-RU" sz="2000" dirty="0"/>
          </a:p>
          <a:p>
            <a:r>
              <a:rPr lang="ru-RU" sz="2000" dirty="0" err="1"/>
              <a:t>Шелф</a:t>
            </a:r>
            <a:r>
              <a:rPr lang="ru-RU" sz="2000" dirty="0"/>
              <a:t>-лайнера , 6 см., на каждой полке он же служит и ограничителем  для безопасной выкладки продукта</a:t>
            </a:r>
            <a:endParaRPr lang="uk-UA" sz="2000" dirty="0" err="1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10920" t="23360" r="14566" b="23893"/>
          <a:stretch/>
        </p:blipFill>
        <p:spPr>
          <a:xfrm>
            <a:off x="213360" y="853440"/>
            <a:ext cx="4765039" cy="337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20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OAIFCnu24faKox3XvPdc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Blank">
  <a:themeElements>
    <a:clrScheme name="Carlsberg 03">
      <a:dk1>
        <a:srgbClr val="292929"/>
      </a:dk1>
      <a:lt1>
        <a:sysClr val="window" lastClr="FFFFFF"/>
      </a:lt1>
      <a:dk2>
        <a:srgbClr val="00321E"/>
      </a:dk2>
      <a:lt2>
        <a:srgbClr val="46A5B9"/>
      </a:lt2>
      <a:accent1>
        <a:srgbClr val="17B169"/>
      </a:accent1>
      <a:accent2>
        <a:srgbClr val="B49132"/>
      </a:accent2>
      <a:accent3>
        <a:srgbClr val="1E64AA"/>
      </a:accent3>
      <a:accent4>
        <a:srgbClr val="FFB400"/>
      </a:accent4>
      <a:accent5>
        <a:srgbClr val="78283A"/>
      </a:accent5>
      <a:accent6>
        <a:srgbClr val="F5A596"/>
      </a:accent6>
      <a:hlink>
        <a:srgbClr val="00321E"/>
      </a:hlink>
      <a:folHlink>
        <a:srgbClr val="1E64AA"/>
      </a:folHlink>
    </a:clrScheme>
    <a:fontScheme name="Carlsberg 2017">
      <a:majorFont>
        <a:latin typeface="Carlsberg Sans Black"/>
        <a:ea typeface=""/>
        <a:cs typeface=""/>
      </a:majorFont>
      <a:minorFont>
        <a:latin typeface="Carlsberg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16-9.potx" id="{A39332FA-9FDF-4717-B16B-31BF1A28EB9F}" vid="{0B76722D-BCF1-41D3-8C88-95764F498A2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Trix.Master xmlns="3d131556-326c-4c59-a92e-24443ca2e36e">8222</DocTrix.Master>
    <_dlc_DocId xmlns="f8bd5d2a-30b7-48c0-a1f3-d4603757dcd7">5T4SREDWX52M-13-27055</_dlc_DocId>
    <_dlc_DocIdUrl xmlns="f8bd5d2a-30b7-48c0-a1f3-d4603757dcd7">
      <Url>http://wf.carlsberg.ua/sites/bp/bp001/_layouts/15/DocIdRedir.aspx?ID=5T4SREDWX52M-13-27055</Url>
      <Description>5T4SREDWX52M-13-27055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9100E4CBF43AA5F55C4CBCD79C80A05D1E41" ma:contentTypeVersion="2" ma:contentTypeDescription="Создание документа." ma:contentTypeScope="" ma:versionID="008795aa4fda6799aee6b9fac39ae86f">
  <xsd:schema xmlns:xsd="http://www.w3.org/2001/XMLSchema" xmlns:xs="http://www.w3.org/2001/XMLSchema" xmlns:p="http://schemas.microsoft.com/office/2006/metadata/properties" xmlns:ns2="3d131556-326c-4c59-a92e-24443ca2e36e" xmlns:ns3="f8bd5d2a-30b7-48c0-a1f3-d4603757dcd7" targetNamespace="http://schemas.microsoft.com/office/2006/metadata/properties" ma:root="true" ma:fieldsID="a57c98dc8c2a0db075bdfbb603f88175" ns2:_="" ns3:_="">
    <xsd:import namespace="3d131556-326c-4c59-a92e-24443ca2e36e"/>
    <xsd:import namespace="f8bd5d2a-30b7-48c0-a1f3-d4603757dcd7"/>
    <xsd:element name="properties">
      <xsd:complexType>
        <xsd:sequence>
          <xsd:element name="documentManagement">
            <xsd:complexType>
              <xsd:all>
                <xsd:element ref="ns2:DocTrix.Master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131556-326c-4c59-a92e-24443ca2e36e" elementFormDefault="qualified">
    <xsd:import namespace="http://schemas.microsoft.com/office/2006/documentManagement/types"/>
    <xsd:import namespace="http://schemas.microsoft.com/office/infopath/2007/PartnerControls"/>
    <xsd:element name="DocTrix.Master" ma:index="8" nillable="true" ma:displayName="Основной элемент" ma:list="{5496ffaa-dbed-48ad-87c1-54010924959c}" ma:internalName="DocTrixMaster" ma:readOnly="false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d5d2a-30b7-48c0-a1f3-d4603757dcd7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0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7B1FCF2B-6766-423D-982E-9F46C96ABB08}">
  <ds:schemaRefs>
    <ds:schemaRef ds:uri="http://schemas.microsoft.com/office/2006/metadata/properties"/>
    <ds:schemaRef ds:uri="http://schemas.microsoft.com/office/infopath/2007/PartnerControls"/>
    <ds:schemaRef ds:uri="3d131556-326c-4c59-a92e-24443ca2e36e"/>
    <ds:schemaRef ds:uri="f8bd5d2a-30b7-48c0-a1f3-d4603757dcd7"/>
  </ds:schemaRefs>
</ds:datastoreItem>
</file>

<file path=customXml/itemProps2.xml><?xml version="1.0" encoding="utf-8"?>
<ds:datastoreItem xmlns:ds="http://schemas.openxmlformats.org/officeDocument/2006/customXml" ds:itemID="{E882369A-B525-47E1-96EF-5E1C245523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58934F-664E-4F95-8F25-BA05D5C0CE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131556-326c-4c59-a92e-24443ca2e36e"/>
    <ds:schemaRef ds:uri="f8bd5d2a-30b7-48c0-a1f3-d4603757dcd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DF7A72A9-0636-4826-AE6A-4765D1D5D3C7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1632</TotalTime>
  <Words>100</Words>
  <Application>Microsoft Office PowerPoint</Application>
  <PresentationFormat>Широкоэкранный</PresentationFormat>
  <Paragraphs>22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Carlsberg Sans Black</vt:lpstr>
      <vt:lpstr>Carlsberg Sans Bold</vt:lpstr>
      <vt:lpstr>Carlsberg Sans Light</vt:lpstr>
      <vt:lpstr>1_Blank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Sherf, Yuliia</dc:creator>
  <cp:lastModifiedBy>Petrovskyi, Oleksii</cp:lastModifiedBy>
  <cp:revision>12</cp:revision>
  <dcterms:created xsi:type="dcterms:W3CDTF">2021-12-28T11:52:28Z</dcterms:created>
  <dcterms:modified xsi:type="dcterms:W3CDTF">2022-02-11T08:33:38Z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0x01019100E4CBF43AA5F55C4CBCD79C80A05D1E41</vt:lpwstr>
  </property>
  <property fmtid="{D5CDD505-2E9C-101B-9397-08002B2CF9AE}" pid="3" name="_dlc_DocIdItemGuid">
    <vt:lpwstr>1089d241-857c-4eb2-82f6-91da6f824ca2</vt:lpwstr>
  </property>
</Properties>
</file>