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</p:sldMasterIdLst>
  <p:notesMasterIdLst>
    <p:notesMasterId r:id="rId8"/>
  </p:notesMasterIdLst>
  <p:sldIdLst>
    <p:sldId id="256" r:id="rId3"/>
    <p:sldId id="292" r:id="rId4"/>
    <p:sldId id="295" r:id="rId5"/>
    <p:sldId id="297" r:id="rId6"/>
    <p:sldId id="277" r:id="rId7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stasia" initials="A" lastIdx="2" clrIdx="0">
    <p:extLst>
      <p:ext uri="{19B8F6BF-5375-455C-9EA6-DF929625EA0E}">
        <p15:presenceInfo xmlns:p15="http://schemas.microsoft.com/office/powerpoint/2012/main" userId="S::A_Kopych@carlsberg.ua::b77811ca-de5e-4418-99d6-e77a3485a31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4BA7A6-6BB3-49F2-A52A-08A278989E5E}" v="18" dt="2022-12-07T12:50:16.75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stiuk, Iryna" userId="ac7f98bd-2b52-474d-90aa-bd45f6ce4a53" providerId="ADAL" clId="{604BA7A6-6BB3-49F2-A52A-08A278989E5E}"/>
    <pc:docChg chg="undo custSel delSld modSld">
      <pc:chgData name="Kostiuk, Iryna" userId="ac7f98bd-2b52-474d-90aa-bd45f6ce4a53" providerId="ADAL" clId="{604BA7A6-6BB3-49F2-A52A-08A278989E5E}" dt="2022-12-07T14:10:08.900" v="1706" actId="20577"/>
      <pc:docMkLst>
        <pc:docMk/>
      </pc:docMkLst>
      <pc:sldChg chg="modSp mod">
        <pc:chgData name="Kostiuk, Iryna" userId="ac7f98bd-2b52-474d-90aa-bd45f6ce4a53" providerId="ADAL" clId="{604BA7A6-6BB3-49F2-A52A-08A278989E5E}" dt="2022-12-07T12:25:10.621" v="2" actId="20577"/>
        <pc:sldMkLst>
          <pc:docMk/>
          <pc:sldMk cId="0" sldId="256"/>
        </pc:sldMkLst>
        <pc:spChg chg="mod">
          <ac:chgData name="Kostiuk, Iryna" userId="ac7f98bd-2b52-474d-90aa-bd45f6ce4a53" providerId="ADAL" clId="{604BA7A6-6BB3-49F2-A52A-08A278989E5E}" dt="2022-12-07T12:25:10.621" v="2" actId="20577"/>
          <ac:spMkLst>
            <pc:docMk/>
            <pc:sldMk cId="0" sldId="256"/>
            <ac:spMk id="121" creationId="{00000000-0000-0000-0000-000000000000}"/>
          </ac:spMkLst>
        </pc:spChg>
      </pc:sldChg>
      <pc:sldChg chg="modSp mod">
        <pc:chgData name="Kostiuk, Iryna" userId="ac7f98bd-2b52-474d-90aa-bd45f6ce4a53" providerId="ADAL" clId="{604BA7A6-6BB3-49F2-A52A-08A278989E5E}" dt="2022-12-07T14:10:08.900" v="1706" actId="20577"/>
        <pc:sldMkLst>
          <pc:docMk/>
          <pc:sldMk cId="0" sldId="277"/>
        </pc:sldMkLst>
        <pc:spChg chg="mod">
          <ac:chgData name="Kostiuk, Iryna" userId="ac7f98bd-2b52-474d-90aa-bd45f6ce4a53" providerId="ADAL" clId="{604BA7A6-6BB3-49F2-A52A-08A278989E5E}" dt="2022-12-07T12:42:56.183" v="1305" actId="20577"/>
          <ac:spMkLst>
            <pc:docMk/>
            <pc:sldMk cId="0" sldId="277"/>
            <ac:spMk id="2" creationId="{00000000-0000-0000-0000-000000000000}"/>
          </ac:spMkLst>
        </pc:spChg>
        <pc:spChg chg="mod">
          <ac:chgData name="Kostiuk, Iryna" userId="ac7f98bd-2b52-474d-90aa-bd45f6ce4a53" providerId="ADAL" clId="{604BA7A6-6BB3-49F2-A52A-08A278989E5E}" dt="2022-12-07T12:43:42.082" v="1353" actId="207"/>
          <ac:spMkLst>
            <pc:docMk/>
            <pc:sldMk cId="0" sldId="277"/>
            <ac:spMk id="7" creationId="{00000000-0000-0000-0000-000000000000}"/>
          </ac:spMkLst>
        </pc:spChg>
        <pc:spChg chg="mod">
          <ac:chgData name="Kostiuk, Iryna" userId="ac7f98bd-2b52-474d-90aa-bd45f6ce4a53" providerId="ADAL" clId="{604BA7A6-6BB3-49F2-A52A-08A278989E5E}" dt="2022-12-07T12:45:47.714" v="1559" actId="20577"/>
          <ac:spMkLst>
            <pc:docMk/>
            <pc:sldMk cId="0" sldId="277"/>
            <ac:spMk id="9" creationId="{00000000-0000-0000-0000-000000000000}"/>
          </ac:spMkLst>
        </pc:spChg>
        <pc:graphicFrameChg chg="mod modGraphic">
          <ac:chgData name="Kostiuk, Iryna" userId="ac7f98bd-2b52-474d-90aa-bd45f6ce4a53" providerId="ADAL" clId="{604BA7A6-6BB3-49F2-A52A-08A278989E5E}" dt="2022-12-07T14:10:08.900" v="1706" actId="20577"/>
          <ac:graphicFrameMkLst>
            <pc:docMk/>
            <pc:sldMk cId="0" sldId="277"/>
            <ac:graphicFrameMk id="8" creationId="{00000000-0000-0000-0000-000000000000}"/>
          </ac:graphicFrameMkLst>
        </pc:graphicFrameChg>
      </pc:sldChg>
      <pc:sldChg chg="modSp mod">
        <pc:chgData name="Kostiuk, Iryna" userId="ac7f98bd-2b52-474d-90aa-bd45f6ce4a53" providerId="ADAL" clId="{604BA7A6-6BB3-49F2-A52A-08A278989E5E}" dt="2022-12-07T12:27:43.306" v="171" actId="14100"/>
        <pc:sldMkLst>
          <pc:docMk/>
          <pc:sldMk cId="3633956935" sldId="292"/>
        </pc:sldMkLst>
        <pc:spChg chg="mod">
          <ac:chgData name="Kostiuk, Iryna" userId="ac7f98bd-2b52-474d-90aa-bd45f6ce4a53" providerId="ADAL" clId="{604BA7A6-6BB3-49F2-A52A-08A278989E5E}" dt="2022-12-07T12:25:34.570" v="26" actId="255"/>
          <ac:spMkLst>
            <pc:docMk/>
            <pc:sldMk cId="3633956935" sldId="292"/>
            <ac:spMk id="2" creationId="{42761EED-944C-4D94-83E0-9D0E87165A18}"/>
          </ac:spMkLst>
        </pc:spChg>
        <pc:spChg chg="mod">
          <ac:chgData name="Kostiuk, Iryna" userId="ac7f98bd-2b52-474d-90aa-bd45f6ce4a53" providerId="ADAL" clId="{604BA7A6-6BB3-49F2-A52A-08A278989E5E}" dt="2022-12-07T12:27:43.306" v="171" actId="14100"/>
          <ac:spMkLst>
            <pc:docMk/>
            <pc:sldMk cId="3633956935" sldId="292"/>
            <ac:spMk id="3" creationId="{F6EFEC8F-0AC9-4F8D-A297-3167840FF080}"/>
          </ac:spMkLst>
        </pc:spChg>
      </pc:sldChg>
      <pc:sldChg chg="addSp modSp mod delCm">
        <pc:chgData name="Kostiuk, Iryna" userId="ac7f98bd-2b52-474d-90aa-bd45f6ce4a53" providerId="ADAL" clId="{604BA7A6-6BB3-49F2-A52A-08A278989E5E}" dt="2022-12-07T12:46:52.628" v="1566" actId="20577"/>
        <pc:sldMkLst>
          <pc:docMk/>
          <pc:sldMk cId="138014709" sldId="295"/>
        </pc:sldMkLst>
        <pc:spChg chg="mod">
          <ac:chgData name="Kostiuk, Iryna" userId="ac7f98bd-2b52-474d-90aa-bd45f6ce4a53" providerId="ADAL" clId="{604BA7A6-6BB3-49F2-A52A-08A278989E5E}" dt="2022-12-07T12:35:36.600" v="440" actId="1076"/>
          <ac:spMkLst>
            <pc:docMk/>
            <pc:sldMk cId="138014709" sldId="295"/>
            <ac:spMk id="2" creationId="{8845E9AE-7EB7-4E42-BE35-7D746580C75C}"/>
          </ac:spMkLst>
        </pc:spChg>
        <pc:spChg chg="add mod">
          <ac:chgData name="Kostiuk, Iryna" userId="ac7f98bd-2b52-474d-90aa-bd45f6ce4a53" providerId="ADAL" clId="{604BA7A6-6BB3-49F2-A52A-08A278989E5E}" dt="2022-12-07T12:46:52.628" v="1566" actId="20577"/>
          <ac:spMkLst>
            <pc:docMk/>
            <pc:sldMk cId="138014709" sldId="295"/>
            <ac:spMk id="4" creationId="{EE522AEC-E546-9823-1239-BEC1BBDE934B}"/>
          </ac:spMkLst>
        </pc:spChg>
        <pc:spChg chg="mod">
          <ac:chgData name="Kostiuk, Iryna" userId="ac7f98bd-2b52-474d-90aa-bd45f6ce4a53" providerId="ADAL" clId="{604BA7A6-6BB3-49F2-A52A-08A278989E5E}" dt="2022-12-07T12:31:44.929" v="267" actId="1076"/>
          <ac:spMkLst>
            <pc:docMk/>
            <pc:sldMk cId="138014709" sldId="295"/>
            <ac:spMk id="9" creationId="{CC000E2B-DD77-4740-8B51-83225CE43C1E}"/>
          </ac:spMkLst>
        </pc:spChg>
      </pc:sldChg>
      <pc:sldChg chg="del">
        <pc:chgData name="Kostiuk, Iryna" userId="ac7f98bd-2b52-474d-90aa-bd45f6ce4a53" providerId="ADAL" clId="{604BA7A6-6BB3-49F2-A52A-08A278989E5E}" dt="2022-12-07T12:35:40.950" v="441" actId="47"/>
        <pc:sldMkLst>
          <pc:docMk/>
          <pc:sldMk cId="1862283117" sldId="296"/>
        </pc:sldMkLst>
      </pc:sldChg>
      <pc:sldChg chg="modSp mod">
        <pc:chgData name="Kostiuk, Iryna" userId="ac7f98bd-2b52-474d-90aa-bd45f6ce4a53" providerId="ADAL" clId="{604BA7A6-6BB3-49F2-A52A-08A278989E5E}" dt="2022-12-07T12:46:44.048" v="1563" actId="1076"/>
        <pc:sldMkLst>
          <pc:docMk/>
          <pc:sldMk cId="2108225285" sldId="297"/>
        </pc:sldMkLst>
        <pc:spChg chg="mod">
          <ac:chgData name="Kostiuk, Iryna" userId="ac7f98bd-2b52-474d-90aa-bd45f6ce4a53" providerId="ADAL" clId="{604BA7A6-6BB3-49F2-A52A-08A278989E5E}" dt="2022-12-07T12:36:01.395" v="448" actId="207"/>
          <ac:spMkLst>
            <pc:docMk/>
            <pc:sldMk cId="2108225285" sldId="297"/>
            <ac:spMk id="2" creationId="{8845E9AE-7EB7-4E42-BE35-7D746580C75C}"/>
          </ac:spMkLst>
        </pc:spChg>
        <pc:spChg chg="mod">
          <ac:chgData name="Kostiuk, Iryna" userId="ac7f98bd-2b52-474d-90aa-bd45f6ce4a53" providerId="ADAL" clId="{604BA7A6-6BB3-49F2-A52A-08A278989E5E}" dt="2022-12-07T12:46:44.048" v="1563" actId="1076"/>
          <ac:spMkLst>
            <pc:docMk/>
            <pc:sldMk cId="2108225285" sldId="297"/>
            <ac:spMk id="3" creationId="{3C402651-6BD5-48CB-B9CD-92B7E01678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C29882-7A11-4E33-AB16-B8117EDFF8D9}" type="datetimeFigureOut">
              <a:rPr lang="ru-RU" smtClean="0"/>
              <a:t>07.12.2022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AB08C-7FF2-4D1F-A703-0E733E8DDD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237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813" y="1728000"/>
            <a:ext cx="55998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6773905" y="1728001"/>
            <a:ext cx="1962900" cy="720000"/>
          </a:xfrm>
        </p:spPr>
        <p:txBody>
          <a:bodyPr/>
          <a:lstStyle>
            <a:lvl1pPr marL="0" indent="0">
              <a:buNone/>
              <a:defRPr sz="39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6773905" y="2448000"/>
            <a:ext cx="19629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225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43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813" y="1728000"/>
            <a:ext cx="26703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3237300" y="1728000"/>
            <a:ext cx="5499505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519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812" y="1728000"/>
            <a:ext cx="4086095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653094" y="1728000"/>
            <a:ext cx="408371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653329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813" y="1728000"/>
            <a:ext cx="26703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3237300" y="1728000"/>
            <a:ext cx="2767313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6773905" y="1728001"/>
            <a:ext cx="1962900" cy="720000"/>
          </a:xfrm>
        </p:spPr>
        <p:txBody>
          <a:bodyPr/>
          <a:lstStyle>
            <a:lvl1pPr marL="0" indent="0">
              <a:buNone/>
              <a:defRPr sz="39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6773905" y="2448000"/>
            <a:ext cx="19629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225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16022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812" y="432000"/>
            <a:ext cx="3377700" cy="925460"/>
          </a:xfrm>
        </p:spPr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812" y="1728000"/>
            <a:ext cx="3377699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4653900" y="432000"/>
            <a:ext cx="4490100" cy="5562000"/>
          </a:xfrm>
          <a:solidFill>
            <a:schemeClr val="tx1"/>
          </a:solidFill>
        </p:spPr>
        <p:txBody>
          <a:bodyPr tIns="792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icon to insert picture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221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95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04810" y="1728000"/>
            <a:ext cx="5598174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1832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chemeClr val="accent1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95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04810" y="1728000"/>
            <a:ext cx="5598174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68898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chemeClr val="accent2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95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04810" y="1728000"/>
            <a:ext cx="5598174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97305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chemeClr val="accent3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95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404810" y="1728000"/>
            <a:ext cx="5598174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8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16508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9144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3310009" y="-772505"/>
            <a:ext cx="6596965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939248" y="1309887"/>
            <a:ext cx="6925089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5107558" y="3031785"/>
            <a:ext cx="3545786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accent2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675" y="3810930"/>
            <a:ext cx="1383117" cy="8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13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1">
                <a:solidFill>
                  <a:srgbClr val="90C8D4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9144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3310009" y="-772505"/>
            <a:ext cx="6596965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939248" y="1309887"/>
            <a:ext cx="6925089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5107558" y="3031785"/>
            <a:ext cx="3545786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accent6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117" y="3795332"/>
            <a:ext cx="1289221" cy="8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595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9144000" cy="688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3310009" y="-772505"/>
            <a:ext cx="6596965" cy="8175241"/>
            <a:chOff x="-3084" y="-821"/>
            <a:chExt cx="4648" cy="4320"/>
          </a:xfrm>
          <a:solidFill>
            <a:schemeClr val="bg1">
              <a:alpha val="40000"/>
            </a:schemeClr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939248" y="1309887"/>
            <a:ext cx="6925089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tx2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5107558" y="3031785"/>
            <a:ext cx="3545786" cy="18697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2150" b="0" i="0" dirty="0">
                <a:solidFill>
                  <a:schemeClr val="bg1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32" y="3887423"/>
            <a:ext cx="1349132" cy="8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57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743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814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ader"/>
          <p:cNvSpPr txBox="1"/>
          <p:nvPr userDrawn="1"/>
        </p:nvSpPr>
        <p:spPr>
          <a:xfrm>
            <a:off x="404811" y="539751"/>
            <a:ext cx="8331994" cy="65017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User guide</a:t>
            </a:r>
            <a:endParaRPr lang="en-GB" sz="1350" dirty="0"/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404814" y="1833790"/>
            <a:ext cx="1620599" cy="337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08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text</a:t>
            </a:r>
            <a:r>
              <a:rPr lang="en-GB" sz="75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styles</a:t>
            </a:r>
            <a:endParaRPr lang="en-GB" sz="75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</a:t>
            </a:r>
            <a: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jump through </a:t>
            </a:r>
            <a:b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levels. Click </a:t>
            </a:r>
            <a:r>
              <a:rPr lang="en-GB" altLang="da-DK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altLang="da-DK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900"/>
              </a:spcAft>
              <a:defRPr/>
            </a:pPr>
            <a:r>
              <a:rPr lang="en-GB" altLang="da-DK" sz="675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 back in levels use </a:t>
            </a:r>
            <a:r>
              <a:rPr lang="en-GB" altLang="da-DK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SHIFT-TAB</a:t>
            </a:r>
            <a:endParaRPr lang="en-GB" sz="675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450"/>
              </a:spcAft>
              <a:defRPr/>
            </a:pPr>
            <a:r>
              <a:rPr lang="en-GB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Alternatively, </a:t>
            </a:r>
            <a:r>
              <a:rPr lang="en-GB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en-GB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br>
              <a:rPr lang="en-GB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</a:t>
            </a:r>
            <a:r>
              <a:rPr lang="en-GB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level can be used</a:t>
            </a:r>
          </a:p>
          <a:p>
            <a:pPr eaLnBrk="1" hangingPunct="1">
              <a:spcBef>
                <a:spcPts val="900"/>
              </a:spcBef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layouts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675" b="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Slide 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insert new slide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</a:t>
            </a:r>
            <a: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 down</a:t>
            </a:r>
            <a:r>
              <a:rPr lang="en-GB" altLang="da-DK" sz="675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menu </a:t>
            </a:r>
          </a:p>
          <a:p>
            <a:pPr fontAlgn="auto">
              <a:spcBef>
                <a:spcPts val="900"/>
              </a:spcBef>
              <a:spcAft>
                <a:spcPts val="450"/>
              </a:spcAft>
              <a:buFont typeface="+mj-lt"/>
              <a:buNone/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675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675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</a:t>
            </a:r>
            <a:r>
              <a:rPr lang="en-GB" altLang="da-DK" sz="675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reset position, size</a:t>
            </a:r>
            <a: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formatting of the </a:t>
            </a:r>
            <a:b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placeholders to their default settings</a:t>
            </a:r>
            <a:endParaRPr lang="en-GB" altLang="da-DK" sz="675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450"/>
              </a:spcAft>
              <a:defRPr/>
            </a:pPr>
            <a:endParaRPr lang="en-GB" sz="675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180"/>
              </a:spcAft>
              <a:defRPr/>
            </a:pPr>
            <a:endParaRPr lang="en-GB" sz="675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3760508" y="1833789"/>
            <a:ext cx="1620599" cy="191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08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slides with picture placeholder,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icon and choose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900"/>
              </a:spcBef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picture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size or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scale the picture,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 down while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dragging the corners of the picture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delete the picture and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 new one, the picture may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right-click and choose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6811997" y="1815927"/>
            <a:ext cx="1620599" cy="2221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08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slide number, </a:t>
            </a:r>
            <a:b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footer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at the very end, so you get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corrections on all slides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Header and Footer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(write the desired text)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to All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used on one slide</a:t>
            </a:r>
          </a:p>
          <a:p>
            <a:pPr eaLnBrk="1" hangingPunct="1">
              <a:spcBef>
                <a:spcPts val="900"/>
              </a:spcBef>
              <a:spcAft>
                <a:spcPts val="450"/>
              </a:spcAft>
              <a:defRPr/>
            </a:pPr>
            <a:r>
              <a:rPr lang="en-GB" sz="75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drawing guides</a:t>
            </a: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tab, set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tick mark next to </a:t>
            </a: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  <a:endParaRPr lang="en-GB" altLang="da-DK" sz="675" b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450"/>
              </a:spcAft>
              <a:defRPr/>
            </a:pPr>
            <a:r>
              <a:rPr lang="en-GB" altLang="da-DK" sz="675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Alt + F9 </a:t>
            </a: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quick </a:t>
            </a:r>
            <a:b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675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of guides</a:t>
            </a:r>
          </a:p>
        </p:txBody>
      </p:sp>
      <p:pic>
        <p:nvPicPr>
          <p:cNvPr id="28" name="1 Increase decreas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25412" y="2877130"/>
            <a:ext cx="411996" cy="285228"/>
          </a:xfrm>
          <a:prstGeom prst="rect">
            <a:avLst/>
          </a:prstGeom>
        </p:spPr>
      </p:pic>
      <p:pic>
        <p:nvPicPr>
          <p:cNvPr id="13" name="2 New pictur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50457" y="3538595"/>
            <a:ext cx="243573" cy="578237"/>
          </a:xfrm>
          <a:prstGeom prst="rect">
            <a:avLst/>
          </a:prstGeom>
        </p:spPr>
      </p:pic>
      <p:pic>
        <p:nvPicPr>
          <p:cNvPr id="16" name="3 Layout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2047450" y="4208199"/>
            <a:ext cx="445026" cy="192211"/>
          </a:xfrm>
          <a:prstGeom prst="rect">
            <a:avLst/>
          </a:prstGeom>
        </p:spPr>
      </p:pic>
      <p:pic>
        <p:nvPicPr>
          <p:cNvPr id="19" name="4 Reset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048941" y="5318642"/>
            <a:ext cx="369339" cy="200416"/>
          </a:xfrm>
          <a:prstGeom prst="rect">
            <a:avLst/>
          </a:prstGeom>
        </p:spPr>
      </p:pic>
      <p:pic>
        <p:nvPicPr>
          <p:cNvPr id="5" name="5 Insert pictur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205925" y="2075087"/>
            <a:ext cx="196613" cy="256054"/>
          </a:xfrm>
          <a:prstGeom prst="rect">
            <a:avLst/>
          </a:prstGeom>
        </p:spPr>
      </p:pic>
      <p:pic>
        <p:nvPicPr>
          <p:cNvPr id="23" name="6 Crop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191399" y="2748410"/>
            <a:ext cx="253050" cy="321707"/>
          </a:xfrm>
          <a:prstGeom prst="rect">
            <a:avLst/>
          </a:prstGeom>
        </p:spPr>
      </p:pic>
      <p:pic>
        <p:nvPicPr>
          <p:cNvPr id="2" name="7 Scale picture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174678" y="3242400"/>
            <a:ext cx="269771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9"/>
          <a:srcRect b="62865"/>
          <a:stretch/>
        </p:blipFill>
        <p:spPr>
          <a:xfrm>
            <a:off x="2047450" y="1839663"/>
            <a:ext cx="1119713" cy="66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87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6777"/>
            <a:ext cx="8229600" cy="34086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834013"/>
            <a:ext cx="4040066" cy="340863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066" cy="1335302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304" y="1834013"/>
            <a:ext cx="4041531" cy="340863"/>
          </a:xfrm>
        </p:spPr>
        <p:txBody>
          <a:bodyPr anchor="b"/>
          <a:lstStyle>
            <a:lvl1pPr marL="0" indent="0">
              <a:buNone/>
              <a:defRPr sz="1661" b="1"/>
            </a:lvl1pPr>
            <a:lvl2pPr marL="316531" indent="0">
              <a:buNone/>
              <a:defRPr sz="1385" b="1"/>
            </a:lvl2pPr>
            <a:lvl3pPr marL="633062" indent="0">
              <a:buNone/>
              <a:defRPr sz="1247" b="1"/>
            </a:lvl3pPr>
            <a:lvl4pPr marL="949593" indent="0">
              <a:buNone/>
              <a:defRPr sz="1108" b="1"/>
            </a:lvl4pPr>
            <a:lvl5pPr marL="1266124" indent="0">
              <a:buNone/>
              <a:defRPr sz="1108" b="1"/>
            </a:lvl5pPr>
            <a:lvl6pPr marL="1582655" indent="0">
              <a:buNone/>
              <a:defRPr sz="1108" b="1"/>
            </a:lvl6pPr>
            <a:lvl7pPr marL="1899186" indent="0">
              <a:buNone/>
              <a:defRPr sz="1108" b="1"/>
            </a:lvl7pPr>
            <a:lvl8pPr marL="2215717" indent="0">
              <a:buNone/>
              <a:defRPr sz="1108" b="1"/>
            </a:lvl8pPr>
            <a:lvl9pPr marL="2532248" indent="0">
              <a:buNone/>
              <a:defRPr sz="1108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304" y="2174875"/>
            <a:ext cx="4041531" cy="1335302"/>
          </a:xfrm>
        </p:spPr>
        <p:txBody>
          <a:bodyPr/>
          <a:lstStyle>
            <a:lvl1pPr>
              <a:defRPr sz="1661"/>
            </a:lvl1pPr>
            <a:lvl2pPr>
              <a:defRPr sz="1385"/>
            </a:lvl2pPr>
            <a:lvl3pPr>
              <a:defRPr sz="1247"/>
            </a:lvl3pPr>
            <a:lvl4pPr>
              <a:defRPr sz="1108"/>
            </a:lvl4pPr>
            <a:lvl5pPr>
              <a:defRPr sz="1108"/>
            </a:lvl5pPr>
            <a:lvl6pPr>
              <a:defRPr sz="1108"/>
            </a:lvl6pPr>
            <a:lvl7pPr>
              <a:defRPr sz="1108"/>
            </a:lvl7pPr>
            <a:lvl8pPr>
              <a:defRPr sz="1108"/>
            </a:lvl8pPr>
            <a:lvl9pPr>
              <a:defRPr sz="1108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>
                <a:solidFill>
                  <a:srgbClr val="115622"/>
                </a:solidFill>
              </a:rPr>
              <a:t>Page </a:t>
            </a:r>
            <a:fld id="{21FC6D66-9480-4063-A2E0-55B3FDED9BC0}" type="slidenum">
              <a:rPr lang="en-GB">
                <a:solidFill>
                  <a:srgbClr val="115622"/>
                </a:solidFill>
              </a:rPr>
              <a:pPr/>
              <a:t>‹#›</a:t>
            </a:fld>
            <a:endParaRPr lang="en-GB">
              <a:solidFill>
                <a:srgbClr val="1156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7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103107" y="6315454"/>
            <a:ext cx="998220" cy="4678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1523"/>
            <a:ext cx="9144000" cy="768350"/>
          </a:xfrm>
          <a:custGeom>
            <a:avLst/>
            <a:gdLst/>
            <a:ahLst/>
            <a:cxnLst/>
            <a:rect l="l" t="t" r="r" b="b"/>
            <a:pathLst>
              <a:path w="9144000" h="768350">
                <a:moveTo>
                  <a:pt x="0" y="768096"/>
                </a:moveTo>
                <a:lnTo>
                  <a:pt x="9144000" y="768096"/>
                </a:lnTo>
                <a:lnTo>
                  <a:pt x="9144000" y="0"/>
                </a:lnTo>
                <a:lnTo>
                  <a:pt x="0" y="0"/>
                </a:lnTo>
                <a:lnTo>
                  <a:pt x="0" y="768096"/>
                </a:lnTo>
                <a:close/>
              </a:path>
            </a:pathLst>
          </a:custGeom>
          <a:solidFill>
            <a:srgbClr val="0031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0" y="1523"/>
            <a:ext cx="9144000" cy="768350"/>
          </a:xfrm>
          <a:custGeom>
            <a:avLst/>
            <a:gdLst/>
            <a:ahLst/>
            <a:cxnLst/>
            <a:rect l="l" t="t" r="r" b="b"/>
            <a:pathLst>
              <a:path w="9144000" h="768350">
                <a:moveTo>
                  <a:pt x="0" y="768096"/>
                </a:moveTo>
                <a:lnTo>
                  <a:pt x="9144000" y="768096"/>
                </a:lnTo>
                <a:lnTo>
                  <a:pt x="9144000" y="0"/>
                </a:lnTo>
                <a:lnTo>
                  <a:pt x="0" y="0"/>
                </a:lnTo>
                <a:lnTo>
                  <a:pt x="0" y="768096"/>
                </a:lnTo>
                <a:close/>
              </a:path>
            </a:pathLst>
          </a:custGeom>
          <a:ln w="12192">
            <a:solidFill>
              <a:srgbClr val="0031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7887553" y="773675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>
                <a:moveTo>
                  <a:pt x="0" y="0"/>
                </a:moveTo>
                <a:lnTo>
                  <a:pt x="195293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7887553" y="771771"/>
            <a:ext cx="47625" cy="1270"/>
          </a:xfrm>
          <a:custGeom>
            <a:avLst/>
            <a:gdLst/>
            <a:ahLst/>
            <a:cxnLst/>
            <a:rect l="l" t="t" r="r" b="b"/>
            <a:pathLst>
              <a:path w="47625" h="1270">
                <a:moveTo>
                  <a:pt x="0" y="1269"/>
                </a:moveTo>
                <a:lnTo>
                  <a:pt x="47012" y="1269"/>
                </a:lnTo>
                <a:lnTo>
                  <a:pt x="47012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036855" y="771771"/>
            <a:ext cx="46355" cy="1270"/>
          </a:xfrm>
          <a:custGeom>
            <a:avLst/>
            <a:gdLst/>
            <a:ahLst/>
            <a:cxnLst/>
            <a:rect l="l" t="t" r="r" b="b"/>
            <a:pathLst>
              <a:path w="46354" h="1270">
                <a:moveTo>
                  <a:pt x="0" y="1269"/>
                </a:moveTo>
                <a:lnTo>
                  <a:pt x="45990" y="1269"/>
                </a:lnTo>
                <a:lnTo>
                  <a:pt x="4599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7942761" y="771771"/>
            <a:ext cx="27305" cy="1270"/>
          </a:xfrm>
          <a:custGeom>
            <a:avLst/>
            <a:gdLst/>
            <a:ahLst/>
            <a:cxnLst/>
            <a:rect l="l" t="t" r="r" b="b"/>
            <a:pathLst>
              <a:path w="27304" h="1270">
                <a:moveTo>
                  <a:pt x="0" y="1269"/>
                </a:moveTo>
                <a:lnTo>
                  <a:pt x="27022" y="1269"/>
                </a:lnTo>
                <a:lnTo>
                  <a:pt x="27022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k object 23"/>
          <p:cNvSpPr/>
          <p:nvPr/>
        </p:nvSpPr>
        <p:spPr>
          <a:xfrm>
            <a:off x="7915192" y="761167"/>
            <a:ext cx="163195" cy="3810"/>
          </a:xfrm>
          <a:custGeom>
            <a:avLst/>
            <a:gdLst/>
            <a:ahLst/>
            <a:cxnLst/>
            <a:rect l="l" t="t" r="r" b="b"/>
            <a:pathLst>
              <a:path w="163195" h="3809">
                <a:moveTo>
                  <a:pt x="163122" y="906"/>
                </a:moveTo>
                <a:lnTo>
                  <a:pt x="1814" y="906"/>
                </a:lnTo>
                <a:lnTo>
                  <a:pt x="1361" y="1359"/>
                </a:lnTo>
                <a:lnTo>
                  <a:pt x="0" y="2265"/>
                </a:lnTo>
                <a:lnTo>
                  <a:pt x="0" y="3619"/>
                </a:lnTo>
                <a:lnTo>
                  <a:pt x="2717" y="3171"/>
                </a:lnTo>
                <a:lnTo>
                  <a:pt x="4078" y="3171"/>
                </a:lnTo>
                <a:lnTo>
                  <a:pt x="41992" y="2343"/>
                </a:lnTo>
                <a:lnTo>
                  <a:pt x="163122" y="2265"/>
                </a:lnTo>
                <a:lnTo>
                  <a:pt x="163122" y="906"/>
                </a:lnTo>
                <a:close/>
              </a:path>
              <a:path w="163195" h="3809">
                <a:moveTo>
                  <a:pt x="163122" y="2265"/>
                </a:moveTo>
                <a:lnTo>
                  <a:pt x="54829" y="2265"/>
                </a:lnTo>
                <a:lnTo>
                  <a:pt x="77256" y="2322"/>
                </a:lnTo>
                <a:lnTo>
                  <a:pt x="113627" y="2980"/>
                </a:lnTo>
                <a:lnTo>
                  <a:pt x="155873" y="3171"/>
                </a:lnTo>
                <a:lnTo>
                  <a:pt x="163122" y="3171"/>
                </a:lnTo>
                <a:lnTo>
                  <a:pt x="163122" y="2265"/>
                </a:lnTo>
                <a:close/>
              </a:path>
              <a:path w="163195" h="3809">
                <a:moveTo>
                  <a:pt x="76575" y="0"/>
                </a:moveTo>
                <a:lnTo>
                  <a:pt x="56185" y="0"/>
                </a:lnTo>
                <a:lnTo>
                  <a:pt x="5892" y="453"/>
                </a:lnTo>
                <a:lnTo>
                  <a:pt x="3624" y="906"/>
                </a:lnTo>
                <a:lnTo>
                  <a:pt x="128234" y="906"/>
                </a:lnTo>
                <a:lnTo>
                  <a:pt x="89490" y="77"/>
                </a:lnTo>
                <a:lnTo>
                  <a:pt x="7657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k object 24"/>
          <p:cNvSpPr/>
          <p:nvPr/>
        </p:nvSpPr>
        <p:spPr>
          <a:xfrm>
            <a:off x="7935583" y="754003"/>
            <a:ext cx="1905" cy="1270"/>
          </a:xfrm>
          <a:custGeom>
            <a:avLst/>
            <a:gdLst/>
            <a:ahLst/>
            <a:cxnLst/>
            <a:rect l="l" t="t" r="r" b="b"/>
            <a:pathLst>
              <a:path w="1904" h="1270">
                <a:moveTo>
                  <a:pt x="0" y="1269"/>
                </a:moveTo>
                <a:lnTo>
                  <a:pt x="1568" y="1269"/>
                </a:lnTo>
                <a:lnTo>
                  <a:pt x="1568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k object 25"/>
          <p:cNvSpPr/>
          <p:nvPr/>
        </p:nvSpPr>
        <p:spPr>
          <a:xfrm>
            <a:off x="7935583" y="753368"/>
            <a:ext cx="136525" cy="0"/>
          </a:xfrm>
          <a:custGeom>
            <a:avLst/>
            <a:gdLst/>
            <a:ahLst/>
            <a:cxnLst/>
            <a:rect l="l" t="t" r="r" b="b"/>
            <a:pathLst>
              <a:path w="136525">
                <a:moveTo>
                  <a:pt x="0" y="0"/>
                </a:moveTo>
                <a:lnTo>
                  <a:pt x="13639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k object 26"/>
          <p:cNvSpPr/>
          <p:nvPr/>
        </p:nvSpPr>
        <p:spPr>
          <a:xfrm>
            <a:off x="8022032" y="751464"/>
            <a:ext cx="50165" cy="1270"/>
          </a:xfrm>
          <a:custGeom>
            <a:avLst/>
            <a:gdLst/>
            <a:ahLst/>
            <a:cxnLst/>
            <a:rect l="l" t="t" r="r" b="b"/>
            <a:pathLst>
              <a:path w="50165" h="1270">
                <a:moveTo>
                  <a:pt x="0" y="1269"/>
                </a:moveTo>
                <a:lnTo>
                  <a:pt x="49836" y="1269"/>
                </a:lnTo>
                <a:lnTo>
                  <a:pt x="49836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k object 27"/>
          <p:cNvSpPr/>
          <p:nvPr/>
        </p:nvSpPr>
        <p:spPr>
          <a:xfrm>
            <a:off x="7989504" y="753474"/>
            <a:ext cx="71120" cy="1270"/>
          </a:xfrm>
          <a:custGeom>
            <a:avLst/>
            <a:gdLst/>
            <a:ahLst/>
            <a:cxnLst/>
            <a:rect l="l" t="t" r="r" b="b"/>
            <a:pathLst>
              <a:path w="71120" h="1270">
                <a:moveTo>
                  <a:pt x="70688" y="0"/>
                </a:moveTo>
                <a:lnTo>
                  <a:pt x="0" y="0"/>
                </a:lnTo>
                <a:lnTo>
                  <a:pt x="4531" y="453"/>
                </a:lnTo>
                <a:lnTo>
                  <a:pt x="9063" y="453"/>
                </a:lnTo>
                <a:lnTo>
                  <a:pt x="15520" y="715"/>
                </a:lnTo>
                <a:lnTo>
                  <a:pt x="21975" y="849"/>
                </a:lnTo>
                <a:lnTo>
                  <a:pt x="34887" y="906"/>
                </a:lnTo>
                <a:lnTo>
                  <a:pt x="42705" y="835"/>
                </a:lnTo>
                <a:lnTo>
                  <a:pt x="58338" y="523"/>
                </a:lnTo>
                <a:lnTo>
                  <a:pt x="66156" y="453"/>
                </a:lnTo>
                <a:lnTo>
                  <a:pt x="706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k object 28"/>
          <p:cNvSpPr/>
          <p:nvPr/>
        </p:nvSpPr>
        <p:spPr>
          <a:xfrm>
            <a:off x="8060193" y="753474"/>
            <a:ext cx="12065" cy="635"/>
          </a:xfrm>
          <a:custGeom>
            <a:avLst/>
            <a:gdLst/>
            <a:ahLst/>
            <a:cxnLst/>
            <a:rect l="l" t="t" r="r" b="b"/>
            <a:pathLst>
              <a:path w="12065" h="634">
                <a:moveTo>
                  <a:pt x="11780" y="0"/>
                </a:moveTo>
                <a:lnTo>
                  <a:pt x="0" y="0"/>
                </a:lnTo>
                <a:lnTo>
                  <a:pt x="4526" y="453"/>
                </a:lnTo>
                <a:lnTo>
                  <a:pt x="11780" y="453"/>
                </a:lnTo>
                <a:lnTo>
                  <a:pt x="1178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k object 29"/>
          <p:cNvSpPr/>
          <p:nvPr/>
        </p:nvSpPr>
        <p:spPr>
          <a:xfrm>
            <a:off x="7939962" y="751464"/>
            <a:ext cx="67310" cy="1270"/>
          </a:xfrm>
          <a:custGeom>
            <a:avLst/>
            <a:gdLst/>
            <a:ahLst/>
            <a:cxnLst/>
            <a:rect l="l" t="t" r="r" b="b"/>
            <a:pathLst>
              <a:path w="67309" h="1270">
                <a:moveTo>
                  <a:pt x="0" y="1269"/>
                </a:moveTo>
                <a:lnTo>
                  <a:pt x="66901" y="1269"/>
                </a:lnTo>
                <a:lnTo>
                  <a:pt x="66901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k object 30"/>
          <p:cNvSpPr/>
          <p:nvPr/>
        </p:nvSpPr>
        <p:spPr>
          <a:xfrm>
            <a:off x="8329175" y="762887"/>
            <a:ext cx="58419" cy="1270"/>
          </a:xfrm>
          <a:custGeom>
            <a:avLst/>
            <a:gdLst/>
            <a:ahLst/>
            <a:cxnLst/>
            <a:rect l="l" t="t" r="r" b="b"/>
            <a:pathLst>
              <a:path w="58420" h="1270">
                <a:moveTo>
                  <a:pt x="0" y="1269"/>
                </a:moveTo>
                <a:lnTo>
                  <a:pt x="58164" y="1269"/>
                </a:lnTo>
                <a:lnTo>
                  <a:pt x="58164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k object 31"/>
          <p:cNvSpPr/>
          <p:nvPr/>
        </p:nvSpPr>
        <p:spPr>
          <a:xfrm>
            <a:off x="8270013" y="762887"/>
            <a:ext cx="32384" cy="1270"/>
          </a:xfrm>
          <a:custGeom>
            <a:avLst/>
            <a:gdLst/>
            <a:ahLst/>
            <a:cxnLst/>
            <a:rect l="l" t="t" r="r" b="b"/>
            <a:pathLst>
              <a:path w="32384" h="1270">
                <a:moveTo>
                  <a:pt x="0" y="1269"/>
                </a:moveTo>
                <a:lnTo>
                  <a:pt x="32171" y="1269"/>
                </a:lnTo>
                <a:lnTo>
                  <a:pt x="32171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k object 32"/>
          <p:cNvSpPr/>
          <p:nvPr/>
        </p:nvSpPr>
        <p:spPr>
          <a:xfrm>
            <a:off x="8225578" y="762252"/>
            <a:ext cx="134620" cy="0"/>
          </a:xfrm>
          <a:custGeom>
            <a:avLst/>
            <a:gdLst/>
            <a:ahLst/>
            <a:cxnLst/>
            <a:rect l="l" t="t" r="r" b="b"/>
            <a:pathLst>
              <a:path w="134620">
                <a:moveTo>
                  <a:pt x="0" y="0"/>
                </a:moveTo>
                <a:lnTo>
                  <a:pt x="134296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k object 33"/>
          <p:cNvSpPr/>
          <p:nvPr/>
        </p:nvSpPr>
        <p:spPr>
          <a:xfrm>
            <a:off x="8385076" y="762073"/>
            <a:ext cx="2540" cy="635"/>
          </a:xfrm>
          <a:custGeom>
            <a:avLst/>
            <a:gdLst/>
            <a:ahLst/>
            <a:cxnLst/>
            <a:rect l="l" t="t" r="r" b="b"/>
            <a:pathLst>
              <a:path w="2540" h="634">
                <a:moveTo>
                  <a:pt x="2263" y="0"/>
                </a:moveTo>
                <a:lnTo>
                  <a:pt x="0" y="453"/>
                </a:lnTo>
                <a:lnTo>
                  <a:pt x="2263" y="453"/>
                </a:lnTo>
                <a:lnTo>
                  <a:pt x="22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k object 34"/>
          <p:cNvSpPr/>
          <p:nvPr/>
        </p:nvSpPr>
        <p:spPr>
          <a:xfrm>
            <a:off x="8316872" y="760348"/>
            <a:ext cx="9525" cy="1270"/>
          </a:xfrm>
          <a:custGeom>
            <a:avLst/>
            <a:gdLst/>
            <a:ahLst/>
            <a:cxnLst/>
            <a:rect l="l" t="t" r="r" b="b"/>
            <a:pathLst>
              <a:path w="9525" h="1270">
                <a:moveTo>
                  <a:pt x="0" y="1269"/>
                </a:moveTo>
                <a:lnTo>
                  <a:pt x="8899" y="1269"/>
                </a:lnTo>
                <a:lnTo>
                  <a:pt x="8899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k object 35"/>
          <p:cNvSpPr/>
          <p:nvPr/>
        </p:nvSpPr>
        <p:spPr>
          <a:xfrm>
            <a:off x="8232826" y="753368"/>
            <a:ext cx="123189" cy="0"/>
          </a:xfrm>
          <a:custGeom>
            <a:avLst/>
            <a:gdLst/>
            <a:ahLst/>
            <a:cxnLst/>
            <a:rect l="l" t="t" r="r" b="b"/>
            <a:pathLst>
              <a:path w="123190">
                <a:moveTo>
                  <a:pt x="0" y="0"/>
                </a:moveTo>
                <a:lnTo>
                  <a:pt x="122885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k object 36"/>
          <p:cNvSpPr/>
          <p:nvPr/>
        </p:nvSpPr>
        <p:spPr>
          <a:xfrm>
            <a:off x="8232826" y="751464"/>
            <a:ext cx="5715" cy="1270"/>
          </a:xfrm>
          <a:custGeom>
            <a:avLst/>
            <a:gdLst/>
            <a:ahLst/>
            <a:cxnLst/>
            <a:rect l="l" t="t" r="r" b="b"/>
            <a:pathLst>
              <a:path w="5715" h="1270">
                <a:moveTo>
                  <a:pt x="0" y="1269"/>
                </a:moveTo>
                <a:lnTo>
                  <a:pt x="5490" y="1269"/>
                </a:lnTo>
                <a:lnTo>
                  <a:pt x="549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k object 37"/>
          <p:cNvSpPr/>
          <p:nvPr/>
        </p:nvSpPr>
        <p:spPr>
          <a:xfrm>
            <a:off x="8247043" y="751464"/>
            <a:ext cx="27305" cy="1270"/>
          </a:xfrm>
          <a:custGeom>
            <a:avLst/>
            <a:gdLst/>
            <a:ahLst/>
            <a:cxnLst/>
            <a:rect l="l" t="t" r="r" b="b"/>
            <a:pathLst>
              <a:path w="27304" h="1270">
                <a:moveTo>
                  <a:pt x="0" y="1269"/>
                </a:moveTo>
                <a:lnTo>
                  <a:pt x="27116" y="1269"/>
                </a:lnTo>
                <a:lnTo>
                  <a:pt x="27116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k object 38"/>
          <p:cNvSpPr/>
          <p:nvPr/>
        </p:nvSpPr>
        <p:spPr>
          <a:xfrm>
            <a:off x="8331896" y="751464"/>
            <a:ext cx="36830" cy="1270"/>
          </a:xfrm>
          <a:custGeom>
            <a:avLst/>
            <a:gdLst/>
            <a:ahLst/>
            <a:cxnLst/>
            <a:rect l="l" t="t" r="r" b="b"/>
            <a:pathLst>
              <a:path w="36829" h="1270">
                <a:moveTo>
                  <a:pt x="0" y="1269"/>
                </a:moveTo>
                <a:lnTo>
                  <a:pt x="36414" y="1269"/>
                </a:lnTo>
                <a:lnTo>
                  <a:pt x="36414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k object 39"/>
          <p:cNvSpPr/>
          <p:nvPr/>
        </p:nvSpPr>
        <p:spPr>
          <a:xfrm>
            <a:off x="8220592" y="773675"/>
            <a:ext cx="179705" cy="0"/>
          </a:xfrm>
          <a:custGeom>
            <a:avLst/>
            <a:gdLst/>
            <a:ahLst/>
            <a:cxnLst/>
            <a:rect l="l" t="t" r="r" b="b"/>
            <a:pathLst>
              <a:path w="179704">
                <a:moveTo>
                  <a:pt x="0" y="0"/>
                </a:moveTo>
                <a:lnTo>
                  <a:pt x="179670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k object 40"/>
          <p:cNvSpPr/>
          <p:nvPr/>
        </p:nvSpPr>
        <p:spPr>
          <a:xfrm>
            <a:off x="8227573" y="772406"/>
            <a:ext cx="181610" cy="0"/>
          </a:xfrm>
          <a:custGeom>
            <a:avLst/>
            <a:gdLst/>
            <a:ahLst/>
            <a:cxnLst/>
            <a:rect l="l" t="t" r="r" b="b"/>
            <a:pathLst>
              <a:path w="181609">
                <a:moveTo>
                  <a:pt x="0" y="0"/>
                </a:moveTo>
                <a:lnTo>
                  <a:pt x="181097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k object 41"/>
          <p:cNvSpPr/>
          <p:nvPr/>
        </p:nvSpPr>
        <p:spPr>
          <a:xfrm>
            <a:off x="8411354" y="772031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531" y="0"/>
                </a:moveTo>
                <a:lnTo>
                  <a:pt x="0" y="453"/>
                </a:lnTo>
                <a:lnTo>
                  <a:pt x="4531" y="453"/>
                </a:lnTo>
                <a:lnTo>
                  <a:pt x="4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k object 42"/>
          <p:cNvSpPr/>
          <p:nvPr/>
        </p:nvSpPr>
        <p:spPr>
          <a:xfrm>
            <a:off x="8253217" y="771578"/>
            <a:ext cx="131445" cy="635"/>
          </a:xfrm>
          <a:custGeom>
            <a:avLst/>
            <a:gdLst/>
            <a:ahLst/>
            <a:cxnLst/>
            <a:rect l="l" t="t" r="r" b="b"/>
            <a:pathLst>
              <a:path w="131445" h="634">
                <a:moveTo>
                  <a:pt x="1361" y="0"/>
                </a:moveTo>
                <a:lnTo>
                  <a:pt x="0" y="453"/>
                </a:lnTo>
                <a:lnTo>
                  <a:pt x="130951" y="453"/>
                </a:lnTo>
                <a:lnTo>
                  <a:pt x="136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k object 43"/>
          <p:cNvSpPr/>
          <p:nvPr/>
        </p:nvSpPr>
        <p:spPr>
          <a:xfrm>
            <a:off x="7670400" y="773040"/>
            <a:ext cx="83185" cy="1270"/>
          </a:xfrm>
          <a:custGeom>
            <a:avLst/>
            <a:gdLst/>
            <a:ahLst/>
            <a:cxnLst/>
            <a:rect l="l" t="t" r="r" b="b"/>
            <a:pathLst>
              <a:path w="83184" h="1270">
                <a:moveTo>
                  <a:pt x="0" y="1269"/>
                </a:moveTo>
                <a:lnTo>
                  <a:pt x="82881" y="1269"/>
                </a:lnTo>
                <a:lnTo>
                  <a:pt x="82881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k object 44"/>
          <p:cNvSpPr/>
          <p:nvPr/>
        </p:nvSpPr>
        <p:spPr>
          <a:xfrm>
            <a:off x="7658728" y="773040"/>
            <a:ext cx="2540" cy="1270"/>
          </a:xfrm>
          <a:custGeom>
            <a:avLst/>
            <a:gdLst/>
            <a:ahLst/>
            <a:cxnLst/>
            <a:rect l="l" t="t" r="r" b="b"/>
            <a:pathLst>
              <a:path w="2540" h="1270">
                <a:moveTo>
                  <a:pt x="0" y="1269"/>
                </a:moveTo>
                <a:lnTo>
                  <a:pt x="2377" y="1269"/>
                </a:lnTo>
                <a:lnTo>
                  <a:pt x="2377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k object 45"/>
          <p:cNvSpPr/>
          <p:nvPr/>
        </p:nvSpPr>
        <p:spPr>
          <a:xfrm>
            <a:off x="7658728" y="771771"/>
            <a:ext cx="37465" cy="1270"/>
          </a:xfrm>
          <a:custGeom>
            <a:avLst/>
            <a:gdLst/>
            <a:ahLst/>
            <a:cxnLst/>
            <a:rect l="l" t="t" r="r" b="b"/>
            <a:pathLst>
              <a:path w="37465" h="1270">
                <a:moveTo>
                  <a:pt x="0" y="1269"/>
                </a:moveTo>
                <a:lnTo>
                  <a:pt x="37442" y="1269"/>
                </a:lnTo>
                <a:lnTo>
                  <a:pt x="37442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k object 46"/>
          <p:cNvSpPr/>
          <p:nvPr/>
        </p:nvSpPr>
        <p:spPr>
          <a:xfrm>
            <a:off x="7667709" y="770502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0" y="1269"/>
                </a:moveTo>
                <a:lnTo>
                  <a:pt x="165" y="1269"/>
                </a:lnTo>
                <a:lnTo>
                  <a:pt x="165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k object 47"/>
          <p:cNvSpPr/>
          <p:nvPr/>
        </p:nvSpPr>
        <p:spPr>
          <a:xfrm>
            <a:off x="7727728" y="771771"/>
            <a:ext cx="50165" cy="1270"/>
          </a:xfrm>
          <a:custGeom>
            <a:avLst/>
            <a:gdLst/>
            <a:ahLst/>
            <a:cxnLst/>
            <a:rect l="l" t="t" r="r" b="b"/>
            <a:pathLst>
              <a:path w="50165" h="1270">
                <a:moveTo>
                  <a:pt x="0" y="1269"/>
                </a:moveTo>
                <a:lnTo>
                  <a:pt x="50171" y="1269"/>
                </a:lnTo>
                <a:lnTo>
                  <a:pt x="50171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k object 48"/>
          <p:cNvSpPr/>
          <p:nvPr/>
        </p:nvSpPr>
        <p:spPr>
          <a:xfrm>
            <a:off x="7756412" y="770502"/>
            <a:ext cx="21590" cy="1270"/>
          </a:xfrm>
          <a:custGeom>
            <a:avLst/>
            <a:gdLst/>
            <a:ahLst/>
            <a:cxnLst/>
            <a:rect l="l" t="t" r="r" b="b"/>
            <a:pathLst>
              <a:path w="21590" h="1270">
                <a:moveTo>
                  <a:pt x="0" y="1269"/>
                </a:moveTo>
                <a:lnTo>
                  <a:pt x="21487" y="1269"/>
                </a:lnTo>
                <a:lnTo>
                  <a:pt x="21487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k object 49"/>
          <p:cNvSpPr/>
          <p:nvPr/>
        </p:nvSpPr>
        <p:spPr>
          <a:xfrm>
            <a:off x="8330587" y="742580"/>
            <a:ext cx="22860" cy="1270"/>
          </a:xfrm>
          <a:custGeom>
            <a:avLst/>
            <a:gdLst/>
            <a:ahLst/>
            <a:cxnLst/>
            <a:rect l="l" t="t" r="r" b="b"/>
            <a:pathLst>
              <a:path w="22859" h="1270">
                <a:moveTo>
                  <a:pt x="0" y="1269"/>
                </a:moveTo>
                <a:lnTo>
                  <a:pt x="22317" y="1269"/>
                </a:lnTo>
                <a:lnTo>
                  <a:pt x="22317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k object 50"/>
          <p:cNvSpPr/>
          <p:nvPr/>
        </p:nvSpPr>
        <p:spPr>
          <a:xfrm>
            <a:off x="8241437" y="741945"/>
            <a:ext cx="105410" cy="0"/>
          </a:xfrm>
          <a:custGeom>
            <a:avLst/>
            <a:gdLst/>
            <a:ahLst/>
            <a:cxnLst/>
            <a:rect l="l" t="t" r="r" b="b"/>
            <a:pathLst>
              <a:path w="105409">
                <a:moveTo>
                  <a:pt x="0" y="0"/>
                </a:moveTo>
                <a:lnTo>
                  <a:pt x="105206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k object 51"/>
          <p:cNvSpPr/>
          <p:nvPr/>
        </p:nvSpPr>
        <p:spPr>
          <a:xfrm>
            <a:off x="8348374" y="741708"/>
            <a:ext cx="5080" cy="635"/>
          </a:xfrm>
          <a:custGeom>
            <a:avLst/>
            <a:gdLst/>
            <a:ahLst/>
            <a:cxnLst/>
            <a:rect l="l" t="t" r="r" b="b"/>
            <a:pathLst>
              <a:path w="5079" h="634">
                <a:moveTo>
                  <a:pt x="4531" y="0"/>
                </a:moveTo>
                <a:lnTo>
                  <a:pt x="0" y="453"/>
                </a:lnTo>
                <a:lnTo>
                  <a:pt x="4531" y="453"/>
                </a:lnTo>
                <a:lnTo>
                  <a:pt x="4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k object 52"/>
          <p:cNvSpPr/>
          <p:nvPr/>
        </p:nvSpPr>
        <p:spPr>
          <a:xfrm>
            <a:off x="7952348" y="742580"/>
            <a:ext cx="6985" cy="1270"/>
          </a:xfrm>
          <a:custGeom>
            <a:avLst/>
            <a:gdLst/>
            <a:ahLst/>
            <a:cxnLst/>
            <a:rect l="l" t="t" r="r" b="b"/>
            <a:pathLst>
              <a:path w="6984" h="1270">
                <a:moveTo>
                  <a:pt x="0" y="1269"/>
                </a:moveTo>
                <a:lnTo>
                  <a:pt x="6942" y="1269"/>
                </a:lnTo>
                <a:lnTo>
                  <a:pt x="6942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k object 53"/>
          <p:cNvSpPr/>
          <p:nvPr/>
        </p:nvSpPr>
        <p:spPr>
          <a:xfrm>
            <a:off x="7953215" y="741945"/>
            <a:ext cx="109220" cy="0"/>
          </a:xfrm>
          <a:custGeom>
            <a:avLst/>
            <a:gdLst/>
            <a:ahLst/>
            <a:cxnLst/>
            <a:rect l="l" t="t" r="r" b="b"/>
            <a:pathLst>
              <a:path w="109220">
                <a:moveTo>
                  <a:pt x="0" y="0"/>
                </a:moveTo>
                <a:lnTo>
                  <a:pt x="108787" y="0"/>
                </a:lnTo>
              </a:path>
            </a:pathLst>
          </a:custGeom>
          <a:ln w="317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k object 54"/>
          <p:cNvSpPr/>
          <p:nvPr/>
        </p:nvSpPr>
        <p:spPr>
          <a:xfrm>
            <a:off x="8041351" y="743839"/>
            <a:ext cx="19050" cy="635"/>
          </a:xfrm>
          <a:custGeom>
            <a:avLst/>
            <a:gdLst/>
            <a:ahLst/>
            <a:cxnLst/>
            <a:rect l="l" t="t" r="r" b="b"/>
            <a:pathLst>
              <a:path w="19050" h="634">
                <a:moveTo>
                  <a:pt x="18744" y="0"/>
                </a:moveTo>
                <a:lnTo>
                  <a:pt x="0" y="0"/>
                </a:lnTo>
                <a:lnTo>
                  <a:pt x="17933" y="135"/>
                </a:lnTo>
                <a:lnTo>
                  <a:pt x="187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k object 55"/>
          <p:cNvSpPr/>
          <p:nvPr/>
        </p:nvSpPr>
        <p:spPr>
          <a:xfrm>
            <a:off x="7979120" y="742580"/>
            <a:ext cx="83185" cy="1270"/>
          </a:xfrm>
          <a:custGeom>
            <a:avLst/>
            <a:gdLst/>
            <a:ahLst/>
            <a:cxnLst/>
            <a:rect l="l" t="t" r="r" b="b"/>
            <a:pathLst>
              <a:path w="83184" h="1270">
                <a:moveTo>
                  <a:pt x="0" y="1269"/>
                </a:moveTo>
                <a:lnTo>
                  <a:pt x="82881" y="1269"/>
                </a:lnTo>
                <a:lnTo>
                  <a:pt x="82881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k object 56"/>
          <p:cNvSpPr/>
          <p:nvPr/>
        </p:nvSpPr>
        <p:spPr>
          <a:xfrm>
            <a:off x="7955065" y="741135"/>
            <a:ext cx="57150" cy="635"/>
          </a:xfrm>
          <a:custGeom>
            <a:avLst/>
            <a:gdLst/>
            <a:ahLst/>
            <a:cxnLst/>
            <a:rect l="l" t="t" r="r" b="b"/>
            <a:pathLst>
              <a:path w="57150" h="634">
                <a:moveTo>
                  <a:pt x="10069" y="0"/>
                </a:moveTo>
                <a:lnTo>
                  <a:pt x="0" y="573"/>
                </a:lnTo>
                <a:lnTo>
                  <a:pt x="57092" y="573"/>
                </a:lnTo>
                <a:lnTo>
                  <a:pt x="26508" y="63"/>
                </a:lnTo>
                <a:lnTo>
                  <a:pt x="100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k object 57"/>
          <p:cNvSpPr/>
          <p:nvPr/>
        </p:nvSpPr>
        <p:spPr>
          <a:xfrm>
            <a:off x="8530907" y="773040"/>
            <a:ext cx="68580" cy="1270"/>
          </a:xfrm>
          <a:custGeom>
            <a:avLst/>
            <a:gdLst/>
            <a:ahLst/>
            <a:cxnLst/>
            <a:rect l="l" t="t" r="r" b="b"/>
            <a:pathLst>
              <a:path w="68579" h="1270">
                <a:moveTo>
                  <a:pt x="0" y="1269"/>
                </a:moveTo>
                <a:lnTo>
                  <a:pt x="68286" y="1269"/>
                </a:lnTo>
                <a:lnTo>
                  <a:pt x="68286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k object 58"/>
          <p:cNvSpPr/>
          <p:nvPr/>
        </p:nvSpPr>
        <p:spPr>
          <a:xfrm>
            <a:off x="8529169" y="771771"/>
            <a:ext cx="13335" cy="1270"/>
          </a:xfrm>
          <a:custGeom>
            <a:avLst/>
            <a:gdLst/>
            <a:ahLst/>
            <a:cxnLst/>
            <a:rect l="l" t="t" r="r" b="b"/>
            <a:pathLst>
              <a:path w="13334" h="1270">
                <a:moveTo>
                  <a:pt x="0" y="1269"/>
                </a:moveTo>
                <a:lnTo>
                  <a:pt x="13087" y="1269"/>
                </a:lnTo>
                <a:lnTo>
                  <a:pt x="13087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k object 59"/>
          <p:cNvSpPr/>
          <p:nvPr/>
        </p:nvSpPr>
        <p:spPr>
          <a:xfrm>
            <a:off x="8562923" y="771771"/>
            <a:ext cx="81280" cy="1270"/>
          </a:xfrm>
          <a:custGeom>
            <a:avLst/>
            <a:gdLst/>
            <a:ahLst/>
            <a:cxnLst/>
            <a:rect l="l" t="t" r="r" b="b"/>
            <a:pathLst>
              <a:path w="81279" h="1270">
                <a:moveTo>
                  <a:pt x="0" y="1269"/>
                </a:moveTo>
                <a:lnTo>
                  <a:pt x="80880" y="1269"/>
                </a:lnTo>
                <a:lnTo>
                  <a:pt x="80880" y="0"/>
                </a:lnTo>
                <a:lnTo>
                  <a:pt x="0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k object 60"/>
          <p:cNvSpPr/>
          <p:nvPr/>
        </p:nvSpPr>
        <p:spPr>
          <a:xfrm>
            <a:off x="8643720" y="770502"/>
            <a:ext cx="635" cy="1270"/>
          </a:xfrm>
          <a:custGeom>
            <a:avLst/>
            <a:gdLst/>
            <a:ahLst/>
            <a:cxnLst/>
            <a:rect l="l" t="t" r="r" b="b"/>
            <a:pathLst>
              <a:path w="634" h="1270">
                <a:moveTo>
                  <a:pt x="0" y="1269"/>
                </a:moveTo>
                <a:lnTo>
                  <a:pt x="82" y="0"/>
                </a:lnTo>
                <a:lnTo>
                  <a:pt x="0" y="126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k object 61"/>
          <p:cNvSpPr/>
          <p:nvPr/>
        </p:nvSpPr>
        <p:spPr>
          <a:xfrm>
            <a:off x="8254578" y="730395"/>
            <a:ext cx="83820" cy="3175"/>
          </a:xfrm>
          <a:custGeom>
            <a:avLst/>
            <a:gdLst/>
            <a:ahLst/>
            <a:cxnLst/>
            <a:rect l="l" t="t" r="r" b="b"/>
            <a:pathLst>
              <a:path w="83820" h="3175">
                <a:moveTo>
                  <a:pt x="41685" y="0"/>
                </a:moveTo>
                <a:lnTo>
                  <a:pt x="21790" y="649"/>
                </a:lnTo>
                <a:lnTo>
                  <a:pt x="1809" y="1807"/>
                </a:lnTo>
                <a:lnTo>
                  <a:pt x="0" y="2261"/>
                </a:lnTo>
                <a:lnTo>
                  <a:pt x="0" y="2714"/>
                </a:lnTo>
                <a:lnTo>
                  <a:pt x="6795" y="2714"/>
                </a:lnTo>
                <a:lnTo>
                  <a:pt x="11326" y="3167"/>
                </a:lnTo>
                <a:lnTo>
                  <a:pt x="15858" y="2714"/>
                </a:lnTo>
                <a:lnTo>
                  <a:pt x="27079" y="2197"/>
                </a:lnTo>
                <a:lnTo>
                  <a:pt x="38344" y="1977"/>
                </a:lnTo>
                <a:lnTo>
                  <a:pt x="83824" y="1977"/>
                </a:lnTo>
                <a:lnTo>
                  <a:pt x="83824" y="906"/>
                </a:lnTo>
                <a:lnTo>
                  <a:pt x="81561" y="906"/>
                </a:lnTo>
                <a:lnTo>
                  <a:pt x="61580" y="28"/>
                </a:lnTo>
                <a:lnTo>
                  <a:pt x="41685" y="0"/>
                </a:lnTo>
                <a:close/>
              </a:path>
              <a:path w="83820" h="3175">
                <a:moveTo>
                  <a:pt x="83824" y="1977"/>
                </a:moveTo>
                <a:lnTo>
                  <a:pt x="38344" y="1977"/>
                </a:lnTo>
                <a:lnTo>
                  <a:pt x="49694" y="2013"/>
                </a:lnTo>
                <a:lnTo>
                  <a:pt x="61170" y="2261"/>
                </a:lnTo>
                <a:lnTo>
                  <a:pt x="67512" y="2714"/>
                </a:lnTo>
                <a:lnTo>
                  <a:pt x="73858" y="2714"/>
                </a:lnTo>
                <a:lnTo>
                  <a:pt x="80200" y="3167"/>
                </a:lnTo>
                <a:lnTo>
                  <a:pt x="83824" y="3167"/>
                </a:lnTo>
                <a:lnTo>
                  <a:pt x="83824" y="197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k object 62"/>
          <p:cNvSpPr/>
          <p:nvPr/>
        </p:nvSpPr>
        <p:spPr>
          <a:xfrm>
            <a:off x="7966397" y="730091"/>
            <a:ext cx="81280" cy="3175"/>
          </a:xfrm>
          <a:custGeom>
            <a:avLst/>
            <a:gdLst/>
            <a:ahLst/>
            <a:cxnLst/>
            <a:rect l="l" t="t" r="r" b="b"/>
            <a:pathLst>
              <a:path w="81279" h="3175">
                <a:moveTo>
                  <a:pt x="19390" y="0"/>
                </a:moveTo>
                <a:lnTo>
                  <a:pt x="1355" y="757"/>
                </a:lnTo>
                <a:lnTo>
                  <a:pt x="0" y="1210"/>
                </a:lnTo>
                <a:lnTo>
                  <a:pt x="0" y="3017"/>
                </a:lnTo>
                <a:lnTo>
                  <a:pt x="902" y="2564"/>
                </a:lnTo>
                <a:lnTo>
                  <a:pt x="11111" y="2564"/>
                </a:lnTo>
                <a:lnTo>
                  <a:pt x="24877" y="2057"/>
                </a:lnTo>
                <a:lnTo>
                  <a:pt x="81107" y="2057"/>
                </a:lnTo>
                <a:lnTo>
                  <a:pt x="81107" y="1210"/>
                </a:lnTo>
                <a:lnTo>
                  <a:pt x="78839" y="1210"/>
                </a:lnTo>
                <a:lnTo>
                  <a:pt x="38910" y="134"/>
                </a:lnTo>
                <a:lnTo>
                  <a:pt x="19390" y="0"/>
                </a:lnTo>
                <a:close/>
              </a:path>
              <a:path w="81279" h="3175">
                <a:moveTo>
                  <a:pt x="81107" y="2057"/>
                </a:moveTo>
                <a:lnTo>
                  <a:pt x="24877" y="2057"/>
                </a:lnTo>
                <a:lnTo>
                  <a:pt x="32624" y="2111"/>
                </a:lnTo>
                <a:lnTo>
                  <a:pt x="40326" y="2564"/>
                </a:lnTo>
                <a:lnTo>
                  <a:pt x="55731" y="2564"/>
                </a:lnTo>
                <a:lnTo>
                  <a:pt x="63434" y="3017"/>
                </a:lnTo>
                <a:lnTo>
                  <a:pt x="70682" y="3017"/>
                </a:lnTo>
                <a:lnTo>
                  <a:pt x="78385" y="2111"/>
                </a:lnTo>
                <a:lnTo>
                  <a:pt x="81107" y="2111"/>
                </a:lnTo>
                <a:close/>
              </a:path>
              <a:path w="81279" h="3175">
                <a:moveTo>
                  <a:pt x="11111" y="2564"/>
                </a:moveTo>
                <a:lnTo>
                  <a:pt x="1809" y="2564"/>
                </a:lnTo>
                <a:lnTo>
                  <a:pt x="9556" y="2622"/>
                </a:lnTo>
                <a:lnTo>
                  <a:pt x="11111" y="25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k object 63"/>
          <p:cNvSpPr/>
          <p:nvPr/>
        </p:nvSpPr>
        <p:spPr>
          <a:xfrm>
            <a:off x="8556354" y="761167"/>
            <a:ext cx="62865" cy="3175"/>
          </a:xfrm>
          <a:custGeom>
            <a:avLst/>
            <a:gdLst/>
            <a:ahLst/>
            <a:cxnLst/>
            <a:rect l="l" t="t" r="r" b="b"/>
            <a:pathLst>
              <a:path w="62865" h="3175">
                <a:moveTo>
                  <a:pt x="16765" y="2718"/>
                </a:moveTo>
                <a:lnTo>
                  <a:pt x="907" y="2718"/>
                </a:lnTo>
                <a:lnTo>
                  <a:pt x="2717" y="3171"/>
                </a:lnTo>
                <a:lnTo>
                  <a:pt x="11326" y="3171"/>
                </a:lnTo>
                <a:lnTo>
                  <a:pt x="16765" y="2718"/>
                </a:lnTo>
                <a:close/>
              </a:path>
              <a:path w="62865" h="3175">
                <a:moveTo>
                  <a:pt x="62531" y="0"/>
                </a:moveTo>
                <a:lnTo>
                  <a:pt x="60263" y="0"/>
                </a:lnTo>
                <a:lnTo>
                  <a:pt x="45644" y="212"/>
                </a:lnTo>
                <a:lnTo>
                  <a:pt x="16235" y="1146"/>
                </a:lnTo>
                <a:lnTo>
                  <a:pt x="1361" y="1359"/>
                </a:lnTo>
                <a:lnTo>
                  <a:pt x="0" y="1359"/>
                </a:lnTo>
                <a:lnTo>
                  <a:pt x="0" y="2718"/>
                </a:lnTo>
                <a:lnTo>
                  <a:pt x="22199" y="2718"/>
                </a:lnTo>
                <a:lnTo>
                  <a:pt x="60263" y="1812"/>
                </a:lnTo>
                <a:lnTo>
                  <a:pt x="62531" y="1812"/>
                </a:lnTo>
                <a:lnTo>
                  <a:pt x="62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k object 64"/>
          <p:cNvSpPr/>
          <p:nvPr/>
        </p:nvSpPr>
        <p:spPr>
          <a:xfrm>
            <a:off x="7990865" y="720891"/>
            <a:ext cx="30480" cy="2540"/>
          </a:xfrm>
          <a:custGeom>
            <a:avLst/>
            <a:gdLst/>
            <a:ahLst/>
            <a:cxnLst/>
            <a:rect l="l" t="t" r="r" b="b"/>
            <a:pathLst>
              <a:path w="30479" h="2540">
                <a:moveTo>
                  <a:pt x="0" y="0"/>
                </a:moveTo>
                <a:lnTo>
                  <a:pt x="21224" y="1996"/>
                </a:lnTo>
                <a:lnTo>
                  <a:pt x="28546" y="1812"/>
                </a:lnTo>
                <a:lnTo>
                  <a:pt x="30356" y="1812"/>
                </a:lnTo>
                <a:lnTo>
                  <a:pt x="30356" y="453"/>
                </a:lnTo>
                <a:lnTo>
                  <a:pt x="27639" y="453"/>
                </a:lnTo>
                <a:lnTo>
                  <a:pt x="20834" y="382"/>
                </a:lnTo>
                <a:lnTo>
                  <a:pt x="7056" y="7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k object 65"/>
          <p:cNvSpPr/>
          <p:nvPr/>
        </p:nvSpPr>
        <p:spPr>
          <a:xfrm>
            <a:off x="8281310" y="720891"/>
            <a:ext cx="33655" cy="2540"/>
          </a:xfrm>
          <a:custGeom>
            <a:avLst/>
            <a:gdLst/>
            <a:ahLst/>
            <a:cxnLst/>
            <a:rect l="l" t="t" r="r" b="b"/>
            <a:pathLst>
              <a:path w="33654" h="2540">
                <a:moveTo>
                  <a:pt x="33078" y="0"/>
                </a:moveTo>
                <a:lnTo>
                  <a:pt x="17559" y="56"/>
                </a:lnTo>
                <a:lnTo>
                  <a:pt x="9814" y="191"/>
                </a:lnTo>
                <a:lnTo>
                  <a:pt x="1814" y="453"/>
                </a:lnTo>
                <a:lnTo>
                  <a:pt x="0" y="453"/>
                </a:lnTo>
                <a:lnTo>
                  <a:pt x="0" y="2265"/>
                </a:lnTo>
                <a:lnTo>
                  <a:pt x="9176" y="2251"/>
                </a:lnTo>
                <a:lnTo>
                  <a:pt x="16992" y="2152"/>
                </a:lnTo>
                <a:lnTo>
                  <a:pt x="24809" y="1883"/>
                </a:lnTo>
                <a:lnTo>
                  <a:pt x="32624" y="1359"/>
                </a:lnTo>
                <a:lnTo>
                  <a:pt x="33078" y="1359"/>
                </a:lnTo>
                <a:lnTo>
                  <a:pt x="33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k object 66"/>
          <p:cNvSpPr/>
          <p:nvPr/>
        </p:nvSpPr>
        <p:spPr>
          <a:xfrm>
            <a:off x="7683196" y="761167"/>
            <a:ext cx="66040" cy="3810"/>
          </a:xfrm>
          <a:custGeom>
            <a:avLst/>
            <a:gdLst/>
            <a:ahLst/>
            <a:cxnLst/>
            <a:rect l="l" t="t" r="r" b="b"/>
            <a:pathLst>
              <a:path w="66040" h="3809">
                <a:moveTo>
                  <a:pt x="60263" y="1359"/>
                </a:moveTo>
                <a:lnTo>
                  <a:pt x="2717" y="1359"/>
                </a:lnTo>
                <a:lnTo>
                  <a:pt x="0" y="1812"/>
                </a:lnTo>
                <a:lnTo>
                  <a:pt x="0" y="3619"/>
                </a:lnTo>
                <a:lnTo>
                  <a:pt x="10873" y="2265"/>
                </a:lnTo>
                <a:lnTo>
                  <a:pt x="65702" y="2265"/>
                </a:lnTo>
                <a:lnTo>
                  <a:pt x="65702" y="1812"/>
                </a:lnTo>
                <a:lnTo>
                  <a:pt x="63887" y="1812"/>
                </a:lnTo>
                <a:lnTo>
                  <a:pt x="60263" y="1359"/>
                </a:lnTo>
                <a:close/>
              </a:path>
              <a:path w="66040" h="3809">
                <a:moveTo>
                  <a:pt x="65702" y="2265"/>
                </a:moveTo>
                <a:lnTo>
                  <a:pt x="10873" y="2265"/>
                </a:lnTo>
                <a:lnTo>
                  <a:pt x="25375" y="3171"/>
                </a:lnTo>
                <a:lnTo>
                  <a:pt x="29453" y="3619"/>
                </a:lnTo>
                <a:lnTo>
                  <a:pt x="65702" y="3619"/>
                </a:lnTo>
                <a:lnTo>
                  <a:pt x="65702" y="2265"/>
                </a:lnTo>
                <a:close/>
              </a:path>
              <a:path w="66040" h="3809">
                <a:moveTo>
                  <a:pt x="18126" y="0"/>
                </a:moveTo>
                <a:lnTo>
                  <a:pt x="10419" y="0"/>
                </a:lnTo>
                <a:lnTo>
                  <a:pt x="3170" y="1359"/>
                </a:lnTo>
                <a:lnTo>
                  <a:pt x="28092" y="1359"/>
                </a:lnTo>
                <a:lnTo>
                  <a:pt x="25375" y="906"/>
                </a:lnTo>
                <a:lnTo>
                  <a:pt x="181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k object 67"/>
          <p:cNvSpPr/>
          <p:nvPr/>
        </p:nvSpPr>
        <p:spPr>
          <a:xfrm>
            <a:off x="4323588" y="2185416"/>
            <a:ext cx="4631436" cy="36225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1">
                <a:solidFill>
                  <a:srgbClr val="90C8D4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1">
                <a:solidFill>
                  <a:srgbClr val="90C8D4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2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1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2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3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4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5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6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7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8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59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0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1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2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3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4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5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6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7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8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69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0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1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2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3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4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5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6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7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8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79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0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1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2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3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4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5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6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7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8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89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0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1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2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3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4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5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6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7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8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99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0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1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2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3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4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5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6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7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8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09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0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1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2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3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4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5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6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7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8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19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0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1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2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3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4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5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6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7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8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29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0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1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2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3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4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5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6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7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8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39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0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1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2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3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4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5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6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7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8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49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0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1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2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3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4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5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6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7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8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59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812" y="540000"/>
            <a:ext cx="8331995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6300"/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812" y="2736000"/>
            <a:ext cx="55998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800"/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0"/>
            <a:ext cx="5599801" cy="180000"/>
          </a:xfrm>
        </p:spPr>
        <p:txBody>
          <a:bodyPr/>
          <a:lstStyle>
            <a:lvl1pPr marL="0" indent="0">
              <a:buNone/>
              <a:defRPr sz="900" b="0" i="0"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04811" y="6474420"/>
            <a:ext cx="5599801" cy="189340"/>
          </a:xfrm>
        </p:spPr>
        <p:txBody>
          <a:bodyPr anchor="b" anchorCtr="0"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736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9144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1500" noProof="0" dirty="0" err="1"/>
          </a:p>
        </p:txBody>
      </p:sp>
      <p:grpSp>
        <p:nvGrpSpPr>
          <p:cNvPr id="163" name="Group 4"/>
          <p:cNvGrpSpPr>
            <a:grpSpLocks noChangeAspect="1"/>
          </p:cNvGrpSpPr>
          <p:nvPr userDrawn="1"/>
        </p:nvGrpSpPr>
        <p:grpSpPr bwMode="auto">
          <a:xfrm>
            <a:off x="3712327" y="-772505"/>
            <a:ext cx="6596965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164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5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6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7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8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69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0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1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2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3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4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5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6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7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8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79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0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1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2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3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4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5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6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7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8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89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0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1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2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3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4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5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6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7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8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199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0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1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3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4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5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6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7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8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09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0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1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2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3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4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5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6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7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8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19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0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1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2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3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4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5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6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7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8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29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0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1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2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3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4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5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6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7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8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39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0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1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2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3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4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5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6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7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8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49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0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1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2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3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4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5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6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7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8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59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0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1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2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3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4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5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6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7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68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 dirty="0"/>
            </a:p>
          </p:txBody>
        </p:sp>
        <p:sp>
          <p:nvSpPr>
            <p:cNvPr id="269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0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1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2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3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4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5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6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7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8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79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0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1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2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3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4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5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6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7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8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89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0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1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2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3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4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5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6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7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8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299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0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1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2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3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4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5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6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7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8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09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0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1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  <p:sp>
          <p:nvSpPr>
            <p:cNvPr id="312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35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812" y="540000"/>
            <a:ext cx="8331995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63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812" y="2736000"/>
            <a:ext cx="55998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31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0"/>
            <a:ext cx="5599801" cy="180000"/>
          </a:xfrm>
        </p:spPr>
        <p:txBody>
          <a:bodyPr/>
          <a:lstStyle>
            <a:lvl1pPr marL="0" indent="0">
              <a:buNone/>
              <a:defRPr sz="9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31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04811" y="6474420"/>
            <a:ext cx="5599801" cy="189340"/>
          </a:xfrm>
        </p:spPr>
        <p:txBody>
          <a:bodyPr anchor="b" anchorCtr="0"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14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3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059" y="6317475"/>
            <a:ext cx="712948" cy="4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50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9144000" cy="6858000"/>
          </a:xfrm>
          <a:solidFill>
            <a:schemeClr val="tx1"/>
          </a:solidFill>
        </p:spPr>
        <p:txBody>
          <a:bodyPr lIns="540000" tIns="900000" rIns="540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Mark background placeholder to Insert Picture</a:t>
            </a:r>
            <a:endParaRPr lang="en-GB" dirty="0"/>
          </a:p>
        </p:txBody>
      </p:sp>
      <p:sp>
        <p:nvSpPr>
          <p:cNvPr id="323" name="Logo Placeholder Hops"/>
          <p:cNvSpPr>
            <a:spLocks noGrp="1"/>
          </p:cNvSpPr>
          <p:nvPr>
            <p:ph type="body" sz="quarter" idx="17" hasCustomPrompt="1"/>
          </p:nvPr>
        </p:nvSpPr>
        <p:spPr>
          <a:xfrm>
            <a:off x="3712327" y="-772505"/>
            <a:ext cx="6596100" cy="8175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noProof="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812" y="540000"/>
            <a:ext cx="8331995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63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812" y="2736000"/>
            <a:ext cx="55998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8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15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0"/>
            <a:ext cx="5599801" cy="180000"/>
          </a:xfrm>
        </p:spPr>
        <p:txBody>
          <a:bodyPr/>
          <a:lstStyle>
            <a:lvl1pPr marL="0" indent="0">
              <a:buNone/>
              <a:defRPr sz="9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04811" y="6474420"/>
            <a:ext cx="5599801" cy="189340"/>
          </a:xfrm>
        </p:spPr>
        <p:txBody>
          <a:bodyPr anchor="b" anchorCtr="0"/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20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6" name="Picture 16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738566" y="-62204"/>
            <a:ext cx="1550888" cy="1529594"/>
          </a:xfrm>
          <a:prstGeom prst="rect">
            <a:avLst/>
          </a:prstGeom>
        </p:spPr>
      </p:pic>
      <p:sp>
        <p:nvSpPr>
          <p:cNvPr id="322" name="Arrow: Down 321"/>
          <p:cNvSpPr/>
          <p:nvPr userDrawn="1"/>
        </p:nvSpPr>
        <p:spPr>
          <a:xfrm rot="16200000">
            <a:off x="-1823072" y="916615"/>
            <a:ext cx="237406" cy="359468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500" noProof="0" dirty="0" err="1">
              <a:ln>
                <a:noFill/>
              </a:ln>
            </a:endParaRPr>
          </a:p>
        </p:txBody>
      </p:sp>
      <p:sp>
        <p:nvSpPr>
          <p:cNvPr id="324" name="TextBox 323" hidden="1"/>
          <p:cNvSpPr txBox="1"/>
          <p:nvPr userDrawn="1"/>
        </p:nvSpPr>
        <p:spPr>
          <a:xfrm>
            <a:off x="-1884104" y="1583910"/>
            <a:ext cx="1622846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050" b="1" dirty="0">
                <a:solidFill>
                  <a:schemeClr val="accent1"/>
                </a:solidFill>
              </a:rPr>
              <a:t>To insert image in back</a:t>
            </a:r>
          </a:p>
          <a:p>
            <a:br>
              <a:rPr lang="en-GB" sz="750" dirty="0">
                <a:solidFill>
                  <a:schemeClr val="accent1"/>
                </a:solidFill>
              </a:rPr>
            </a:br>
            <a:r>
              <a:rPr lang="en-GB" sz="750" dirty="0">
                <a:solidFill>
                  <a:schemeClr val="accent1"/>
                </a:solidFill>
              </a:rPr>
              <a:t>Click area illustrated with arrow to mark dark background placeholder. Click tab Insert – Picture</a:t>
            </a:r>
          </a:p>
        </p:txBody>
      </p:sp>
      <p:sp>
        <p:nvSpPr>
          <p:cNvPr id="319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9354" y="6282675"/>
            <a:ext cx="711473" cy="4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8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04811" y="6294422"/>
            <a:ext cx="4226308" cy="138499"/>
          </a:xfrm>
        </p:spPr>
        <p:txBody>
          <a:bodyPr/>
          <a:lstStyle>
            <a:lvl1pPr marL="0" indent="0">
              <a:buNone/>
              <a:defRPr sz="675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27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536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8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7.xml"/><Relationship Id="rId16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24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103107" y="6315454"/>
            <a:ext cx="998220" cy="467868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7885" y="2580843"/>
            <a:ext cx="8028228" cy="2165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400" b="1" i="1">
                <a:solidFill>
                  <a:srgbClr val="90C8D4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77214" y="2198497"/>
            <a:ext cx="7796530" cy="2550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4812" y="432000"/>
            <a:ext cx="8331994" cy="9254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812" y="1728000"/>
            <a:ext cx="8331994" cy="42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406" y="6298092"/>
            <a:ext cx="748825" cy="468000"/>
          </a:xfrm>
          <a:prstGeom prst="rect">
            <a:avLst/>
          </a:prstGeom>
        </p:spPr>
      </p:pic>
      <p:sp>
        <p:nvSpPr>
          <p:cNvPr id="5" name="FLD_PresentationTitle"/>
          <p:cNvSpPr>
            <a:spLocks noGrp="1"/>
          </p:cNvSpPr>
          <p:nvPr>
            <p:ph type="ftr" sz="quarter" idx="3"/>
          </p:nvPr>
        </p:nvSpPr>
        <p:spPr>
          <a:xfrm>
            <a:off x="404811" y="180000"/>
            <a:ext cx="8331994" cy="25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675" cap="all" baseline="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4812" y="6532092"/>
            <a:ext cx="296190" cy="1316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675"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2"/>
          </p:nvPr>
        </p:nvSpPr>
        <p:spPr>
          <a:xfrm>
            <a:off x="0" y="7104491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454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  <p:sldLayoutId id="2147483684" r:id="rId18"/>
    <p:sldLayoutId id="2147483685" r:id="rId19"/>
    <p:sldLayoutId id="2147483688" r:id="rId20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ftr="0"/>
  <p:txStyles>
    <p:titleStyle>
      <a:lvl1pPr algn="l" defTabSz="685800" rtl="0" eaLnBrk="1" latinLnBrk="0" hangingPunct="1">
        <a:lnSpc>
          <a:spcPct val="88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62000" indent="-162000" algn="l" defTabSz="685800" rtl="0" eaLnBrk="1" latinLnBrk="0" hangingPunct="1">
        <a:lnSpc>
          <a:spcPct val="92000"/>
        </a:lnSpc>
        <a:spcBef>
          <a:spcPts val="900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1pPr>
      <a:lvl2pPr marL="324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486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105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​"/>
        <a:defRPr sz="135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​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648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2"/>
          </a:solidFill>
          <a:latin typeface="+mn-lt"/>
          <a:ea typeface="+mn-ea"/>
          <a:cs typeface="+mn-cs"/>
        </a:defRPr>
      </a:lvl6pPr>
      <a:lvl7pPr marL="648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648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900" kern="1200">
          <a:solidFill>
            <a:schemeClr val="tx2"/>
          </a:solidFill>
          <a:latin typeface="+mn-lt"/>
          <a:ea typeface="+mn-ea"/>
          <a:cs typeface="+mn-cs"/>
        </a:defRPr>
      </a:lvl8pPr>
      <a:lvl9pPr marL="648000" indent="-162000" algn="l" defTabSz="685800" rtl="0" eaLnBrk="1" latinLnBrk="0" hangingPunct="1">
        <a:lnSpc>
          <a:spcPct val="92000"/>
        </a:lnSpc>
        <a:spcBef>
          <a:spcPts val="450"/>
        </a:spcBef>
        <a:buFont typeface="Arial" panose="020B0604020202020204" pitchFamily="34" charset="0"/>
        <a:buChar char="•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>
          <p15:clr>
            <a:srgbClr val="F26B43"/>
          </p15:clr>
        </p15:guide>
        <p15:guide id="2" pos="7337">
          <p15:clr>
            <a:srgbClr val="F26B43"/>
          </p15:clr>
        </p15:guide>
        <p15:guide id="3" orient="horz" pos="272">
          <p15:clr>
            <a:srgbClr val="F26B43"/>
          </p15:clr>
        </p15:guide>
        <p15:guide id="4" orient="horz" pos="855">
          <p15:clr>
            <a:srgbClr val="F26B43"/>
          </p15:clr>
        </p15:guide>
        <p15:guide id="5" orient="horz" pos="1088">
          <p15:clr>
            <a:srgbClr val="F26B43"/>
          </p15:clr>
        </p15:guide>
        <p15:guide id="6" orient="horz" pos="37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rive.google.com/file/d/1HC4UuRhzVA6-_PemBRt8LMA1AsexlR89/view?usp=sharing" TargetMode="External"/><Relationship Id="rId3" Type="http://schemas.openxmlformats.org/officeDocument/2006/relationships/hyperlink" Target="https://carlsbergukraine.com/brendi/" TargetMode="External"/><Relationship Id="rId7" Type="http://schemas.openxmlformats.org/officeDocument/2006/relationships/hyperlink" Target="https://www.carlsberggroup.com/who-we-are/about-the-carlsberg-group/design-guide/" TargetMode="External"/><Relationship Id="rId2" Type="http://schemas.openxmlformats.org/officeDocument/2006/relationships/hyperlink" Target="https://carlsbergukraine.com/" TargetMode="External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www.carlsberggroup.com/" TargetMode="External"/><Relationship Id="rId5" Type="http://schemas.openxmlformats.org/officeDocument/2006/relationships/hyperlink" Target="https://www.instagram.com/carlsbergukraine/" TargetMode="External"/><Relationship Id="rId4" Type="http://schemas.openxmlformats.org/officeDocument/2006/relationships/hyperlink" Target="https://www.facebook.com/CarlsbergUkraine" TargetMode="External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mailto:Elena.Babykina@carlsberg.u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iryna.kostiuk@carlsberg.u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15" y="-27432"/>
            <a:ext cx="9144000" cy="6858000"/>
          </a:xfrm>
          <a:custGeom>
            <a:avLst/>
            <a:gdLst/>
            <a:ahLst/>
            <a:cxnLst/>
            <a:rect l="l" t="t" r="r" b="b"/>
            <a:pathLst>
              <a:path w="9144000" h="6858000">
                <a:moveTo>
                  <a:pt x="9144000" y="6857996"/>
                </a:moveTo>
                <a:lnTo>
                  <a:pt x="9144000" y="0"/>
                </a:lnTo>
                <a:lnTo>
                  <a:pt x="0" y="0"/>
                </a:lnTo>
                <a:lnTo>
                  <a:pt x="0" y="6857996"/>
                </a:lnTo>
                <a:lnTo>
                  <a:pt x="9144000" y="6857996"/>
                </a:lnTo>
                <a:close/>
              </a:path>
            </a:pathLst>
          </a:custGeom>
          <a:solidFill>
            <a:srgbClr val="00311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35579" y="1547513"/>
            <a:ext cx="6408420" cy="45085"/>
          </a:xfrm>
          <a:custGeom>
            <a:avLst/>
            <a:gdLst/>
            <a:ahLst/>
            <a:cxnLst/>
            <a:rect l="l" t="t" r="r" b="b"/>
            <a:pathLst>
              <a:path w="6408420" h="45084">
                <a:moveTo>
                  <a:pt x="2283481" y="29651"/>
                </a:moveTo>
                <a:lnTo>
                  <a:pt x="1643872" y="29651"/>
                </a:lnTo>
                <a:lnTo>
                  <a:pt x="1697226" y="30534"/>
                </a:lnTo>
                <a:lnTo>
                  <a:pt x="1750568" y="34144"/>
                </a:lnTo>
                <a:lnTo>
                  <a:pt x="1917827" y="34144"/>
                </a:lnTo>
                <a:lnTo>
                  <a:pt x="2017187" y="39612"/>
                </a:lnTo>
                <a:lnTo>
                  <a:pt x="2113534" y="45066"/>
                </a:lnTo>
                <a:lnTo>
                  <a:pt x="2169614" y="42228"/>
                </a:lnTo>
                <a:lnTo>
                  <a:pt x="2281680" y="29742"/>
                </a:lnTo>
                <a:lnTo>
                  <a:pt x="2283481" y="29651"/>
                </a:lnTo>
                <a:close/>
              </a:path>
              <a:path w="6408420" h="45084">
                <a:moveTo>
                  <a:pt x="6408420" y="30588"/>
                </a:moveTo>
                <a:lnTo>
                  <a:pt x="4550918" y="30588"/>
                </a:lnTo>
                <a:lnTo>
                  <a:pt x="4576976" y="31143"/>
                </a:lnTo>
                <a:lnTo>
                  <a:pt x="4598302" y="32184"/>
                </a:lnTo>
                <a:lnTo>
                  <a:pt x="4626427" y="33588"/>
                </a:lnTo>
                <a:lnTo>
                  <a:pt x="4800923" y="36563"/>
                </a:lnTo>
                <a:lnTo>
                  <a:pt x="5547233" y="37827"/>
                </a:lnTo>
                <a:lnTo>
                  <a:pt x="5641746" y="40087"/>
                </a:lnTo>
                <a:lnTo>
                  <a:pt x="5878068" y="41383"/>
                </a:lnTo>
                <a:lnTo>
                  <a:pt x="5928203" y="41958"/>
                </a:lnTo>
                <a:lnTo>
                  <a:pt x="6025711" y="44490"/>
                </a:lnTo>
                <a:lnTo>
                  <a:pt x="6073775" y="45066"/>
                </a:lnTo>
                <a:lnTo>
                  <a:pt x="6408420" y="43455"/>
                </a:lnTo>
                <a:lnTo>
                  <a:pt x="6408420" y="30588"/>
                </a:lnTo>
                <a:close/>
              </a:path>
              <a:path w="6408420" h="45084">
                <a:moveTo>
                  <a:pt x="6408420" y="43455"/>
                </a:moveTo>
                <a:lnTo>
                  <a:pt x="6325405" y="43455"/>
                </a:lnTo>
                <a:lnTo>
                  <a:pt x="6375733" y="43906"/>
                </a:lnTo>
                <a:lnTo>
                  <a:pt x="6408420" y="44659"/>
                </a:lnTo>
                <a:lnTo>
                  <a:pt x="6408420" y="43455"/>
                </a:lnTo>
                <a:close/>
              </a:path>
              <a:path w="6408420" h="45084">
                <a:moveTo>
                  <a:pt x="1063641" y="32643"/>
                </a:moveTo>
                <a:lnTo>
                  <a:pt x="389078" y="32643"/>
                </a:lnTo>
                <a:lnTo>
                  <a:pt x="426974" y="34144"/>
                </a:lnTo>
                <a:lnTo>
                  <a:pt x="534670" y="35230"/>
                </a:lnTo>
                <a:lnTo>
                  <a:pt x="750823" y="41383"/>
                </a:lnTo>
                <a:lnTo>
                  <a:pt x="850728" y="40509"/>
                </a:lnTo>
                <a:lnTo>
                  <a:pt x="949912" y="37876"/>
                </a:lnTo>
                <a:lnTo>
                  <a:pt x="1049336" y="33465"/>
                </a:lnTo>
                <a:lnTo>
                  <a:pt x="1063641" y="32643"/>
                </a:lnTo>
                <a:close/>
              </a:path>
              <a:path w="6408420" h="45084">
                <a:moveTo>
                  <a:pt x="612012" y="15983"/>
                </a:moveTo>
                <a:lnTo>
                  <a:pt x="145922" y="15983"/>
                </a:lnTo>
                <a:lnTo>
                  <a:pt x="113845" y="16558"/>
                </a:lnTo>
                <a:lnTo>
                  <a:pt x="49785" y="19090"/>
                </a:lnTo>
                <a:lnTo>
                  <a:pt x="17780" y="19666"/>
                </a:lnTo>
                <a:lnTo>
                  <a:pt x="10668" y="19666"/>
                </a:lnTo>
                <a:lnTo>
                  <a:pt x="0" y="23222"/>
                </a:lnTo>
                <a:lnTo>
                  <a:pt x="0" y="37827"/>
                </a:lnTo>
                <a:lnTo>
                  <a:pt x="14224" y="37827"/>
                </a:lnTo>
                <a:lnTo>
                  <a:pt x="67178" y="37444"/>
                </a:lnTo>
                <a:lnTo>
                  <a:pt x="222690" y="34527"/>
                </a:lnTo>
                <a:lnTo>
                  <a:pt x="311906" y="33644"/>
                </a:lnTo>
                <a:lnTo>
                  <a:pt x="350504" y="32810"/>
                </a:lnTo>
                <a:lnTo>
                  <a:pt x="1063641" y="32643"/>
                </a:lnTo>
                <a:lnTo>
                  <a:pt x="1099439" y="30588"/>
                </a:lnTo>
                <a:lnTo>
                  <a:pt x="1118127" y="30070"/>
                </a:lnTo>
                <a:lnTo>
                  <a:pt x="1136840" y="29207"/>
                </a:lnTo>
                <a:lnTo>
                  <a:pt x="2295662" y="29034"/>
                </a:lnTo>
                <a:lnTo>
                  <a:pt x="2337689" y="26905"/>
                </a:lnTo>
                <a:lnTo>
                  <a:pt x="2579623" y="26905"/>
                </a:lnTo>
                <a:lnTo>
                  <a:pt x="2729213" y="23222"/>
                </a:lnTo>
                <a:lnTo>
                  <a:pt x="754380" y="23222"/>
                </a:lnTo>
                <a:lnTo>
                  <a:pt x="719079" y="22609"/>
                </a:lnTo>
                <a:lnTo>
                  <a:pt x="683148" y="20983"/>
                </a:lnTo>
                <a:lnTo>
                  <a:pt x="647241" y="18668"/>
                </a:lnTo>
                <a:lnTo>
                  <a:pt x="612012" y="15983"/>
                </a:lnTo>
                <a:close/>
              </a:path>
              <a:path w="6408420" h="45084">
                <a:moveTo>
                  <a:pt x="4433964" y="31608"/>
                </a:moveTo>
                <a:lnTo>
                  <a:pt x="4012168" y="31608"/>
                </a:lnTo>
                <a:lnTo>
                  <a:pt x="4064943" y="31886"/>
                </a:lnTo>
                <a:lnTo>
                  <a:pt x="4219184" y="35106"/>
                </a:lnTo>
                <a:lnTo>
                  <a:pt x="4268496" y="35049"/>
                </a:lnTo>
                <a:lnTo>
                  <a:pt x="4433964" y="31608"/>
                </a:lnTo>
                <a:close/>
              </a:path>
              <a:path w="6408420" h="45084">
                <a:moveTo>
                  <a:pt x="5758683" y="20129"/>
                </a:moveTo>
                <a:lnTo>
                  <a:pt x="2938335" y="20129"/>
                </a:lnTo>
                <a:lnTo>
                  <a:pt x="2989579" y="20471"/>
                </a:lnTo>
                <a:lnTo>
                  <a:pt x="3040824" y="21466"/>
                </a:lnTo>
                <a:lnTo>
                  <a:pt x="3191256" y="27161"/>
                </a:lnTo>
                <a:lnTo>
                  <a:pt x="3536823" y="34144"/>
                </a:lnTo>
                <a:lnTo>
                  <a:pt x="3642051" y="34920"/>
                </a:lnTo>
                <a:lnTo>
                  <a:pt x="4433964" y="31608"/>
                </a:lnTo>
                <a:lnTo>
                  <a:pt x="4466345" y="30978"/>
                </a:lnTo>
                <a:lnTo>
                  <a:pt x="6408420" y="30588"/>
                </a:lnTo>
                <a:lnTo>
                  <a:pt x="6408420" y="26905"/>
                </a:lnTo>
                <a:lnTo>
                  <a:pt x="6258814" y="26905"/>
                </a:lnTo>
                <a:lnTo>
                  <a:pt x="5758683" y="20129"/>
                </a:lnTo>
                <a:close/>
              </a:path>
              <a:path w="6408420" h="45084">
                <a:moveTo>
                  <a:pt x="2295662" y="29034"/>
                </a:moveTo>
                <a:lnTo>
                  <a:pt x="1155553" y="29034"/>
                </a:lnTo>
                <a:lnTo>
                  <a:pt x="1174242" y="30588"/>
                </a:lnTo>
                <a:lnTo>
                  <a:pt x="1537081" y="30588"/>
                </a:lnTo>
                <a:lnTo>
                  <a:pt x="2283481" y="29651"/>
                </a:lnTo>
                <a:lnTo>
                  <a:pt x="2295662" y="29034"/>
                </a:lnTo>
                <a:close/>
              </a:path>
              <a:path w="6408420" h="45084">
                <a:moveTo>
                  <a:pt x="6408420" y="26805"/>
                </a:moveTo>
                <a:lnTo>
                  <a:pt x="6258814" y="26905"/>
                </a:lnTo>
                <a:lnTo>
                  <a:pt x="6408420" y="26905"/>
                </a:lnTo>
                <a:close/>
              </a:path>
              <a:path w="6408420" h="45084">
                <a:moveTo>
                  <a:pt x="1341373" y="8744"/>
                </a:moveTo>
                <a:lnTo>
                  <a:pt x="1198224" y="9512"/>
                </a:lnTo>
                <a:lnTo>
                  <a:pt x="1150366" y="10564"/>
                </a:lnTo>
                <a:lnTo>
                  <a:pt x="1102995" y="12300"/>
                </a:lnTo>
                <a:lnTo>
                  <a:pt x="1025908" y="16558"/>
                </a:lnTo>
                <a:lnTo>
                  <a:pt x="953468" y="19691"/>
                </a:lnTo>
                <a:lnTo>
                  <a:pt x="854284" y="22345"/>
                </a:lnTo>
                <a:lnTo>
                  <a:pt x="754380" y="23222"/>
                </a:lnTo>
                <a:lnTo>
                  <a:pt x="2729213" y="23222"/>
                </a:lnTo>
                <a:lnTo>
                  <a:pt x="2819907" y="21268"/>
                </a:lnTo>
                <a:lnTo>
                  <a:pt x="2095636" y="21268"/>
                </a:lnTo>
                <a:lnTo>
                  <a:pt x="2042414" y="19666"/>
                </a:lnTo>
                <a:lnTo>
                  <a:pt x="1993032" y="17227"/>
                </a:lnTo>
                <a:lnTo>
                  <a:pt x="1975404" y="16558"/>
                </a:lnTo>
                <a:lnTo>
                  <a:pt x="1850112" y="12895"/>
                </a:lnTo>
                <a:lnTo>
                  <a:pt x="1489506" y="12895"/>
                </a:lnTo>
                <a:lnTo>
                  <a:pt x="1439854" y="12365"/>
                </a:lnTo>
                <a:lnTo>
                  <a:pt x="1390538" y="10804"/>
                </a:lnTo>
                <a:lnTo>
                  <a:pt x="1341373" y="8744"/>
                </a:lnTo>
                <a:close/>
              </a:path>
              <a:path w="6408420" h="45084">
                <a:moveTo>
                  <a:pt x="2768251" y="0"/>
                </a:moveTo>
                <a:lnTo>
                  <a:pt x="2717260" y="301"/>
                </a:lnTo>
                <a:lnTo>
                  <a:pt x="2462275" y="5061"/>
                </a:lnTo>
                <a:lnTo>
                  <a:pt x="2410220" y="7043"/>
                </a:lnTo>
                <a:lnTo>
                  <a:pt x="2251777" y="16558"/>
                </a:lnTo>
                <a:lnTo>
                  <a:pt x="2201224" y="19197"/>
                </a:lnTo>
                <a:lnTo>
                  <a:pt x="2148558" y="20956"/>
                </a:lnTo>
                <a:lnTo>
                  <a:pt x="2095636" y="21268"/>
                </a:lnTo>
                <a:lnTo>
                  <a:pt x="2819907" y="21268"/>
                </a:lnTo>
                <a:lnTo>
                  <a:pt x="2887090" y="20330"/>
                </a:lnTo>
                <a:lnTo>
                  <a:pt x="5758683" y="20129"/>
                </a:lnTo>
                <a:lnTo>
                  <a:pt x="5735828" y="19666"/>
                </a:lnTo>
                <a:lnTo>
                  <a:pt x="5308854" y="19666"/>
                </a:lnTo>
                <a:lnTo>
                  <a:pt x="4995027" y="16558"/>
                </a:lnTo>
                <a:lnTo>
                  <a:pt x="4134612" y="15983"/>
                </a:lnTo>
                <a:lnTo>
                  <a:pt x="4094587" y="14907"/>
                </a:lnTo>
                <a:lnTo>
                  <a:pt x="4090874" y="14713"/>
                </a:lnTo>
                <a:lnTo>
                  <a:pt x="3719927" y="14713"/>
                </a:lnTo>
                <a:lnTo>
                  <a:pt x="3516297" y="13473"/>
                </a:lnTo>
                <a:lnTo>
                  <a:pt x="3019952" y="2118"/>
                </a:lnTo>
                <a:lnTo>
                  <a:pt x="2921254" y="1505"/>
                </a:lnTo>
                <a:lnTo>
                  <a:pt x="2819246" y="58"/>
                </a:lnTo>
                <a:lnTo>
                  <a:pt x="2768251" y="0"/>
                </a:lnTo>
                <a:close/>
              </a:path>
              <a:path w="6408420" h="45084">
                <a:moveTo>
                  <a:pt x="5575671" y="18047"/>
                </a:moveTo>
                <a:lnTo>
                  <a:pt x="5308854" y="19666"/>
                </a:lnTo>
                <a:lnTo>
                  <a:pt x="5735828" y="19666"/>
                </a:lnTo>
                <a:lnTo>
                  <a:pt x="5682440" y="18608"/>
                </a:lnTo>
                <a:lnTo>
                  <a:pt x="5575671" y="18047"/>
                </a:lnTo>
                <a:close/>
              </a:path>
              <a:path w="6408420" h="45084">
                <a:moveTo>
                  <a:pt x="4365879" y="12300"/>
                </a:moveTo>
                <a:lnTo>
                  <a:pt x="4318955" y="14097"/>
                </a:lnTo>
                <a:lnTo>
                  <a:pt x="4272183" y="15187"/>
                </a:lnTo>
                <a:lnTo>
                  <a:pt x="4134612" y="15983"/>
                </a:lnTo>
                <a:lnTo>
                  <a:pt x="4629150" y="15983"/>
                </a:lnTo>
                <a:lnTo>
                  <a:pt x="4577532" y="14185"/>
                </a:lnTo>
                <a:lnTo>
                  <a:pt x="4525213" y="13095"/>
                </a:lnTo>
                <a:lnTo>
                  <a:pt x="4365879" y="12300"/>
                </a:lnTo>
                <a:close/>
              </a:path>
              <a:path w="6408420" h="45084">
                <a:moveTo>
                  <a:pt x="4014489" y="11375"/>
                </a:moveTo>
                <a:lnTo>
                  <a:pt x="3974465" y="12300"/>
                </a:lnTo>
                <a:lnTo>
                  <a:pt x="3719927" y="14713"/>
                </a:lnTo>
                <a:lnTo>
                  <a:pt x="4090874" y="14713"/>
                </a:lnTo>
                <a:lnTo>
                  <a:pt x="4054538" y="12808"/>
                </a:lnTo>
                <a:lnTo>
                  <a:pt x="4014489" y="11375"/>
                </a:lnTo>
                <a:close/>
              </a:path>
              <a:path w="6408420" h="45084">
                <a:moveTo>
                  <a:pt x="1647444" y="8744"/>
                </a:moveTo>
                <a:lnTo>
                  <a:pt x="1590547" y="8744"/>
                </a:lnTo>
                <a:lnTo>
                  <a:pt x="1539676" y="11865"/>
                </a:lnTo>
                <a:lnTo>
                  <a:pt x="1489506" y="12895"/>
                </a:lnTo>
                <a:lnTo>
                  <a:pt x="1850112" y="12895"/>
                </a:lnTo>
                <a:lnTo>
                  <a:pt x="1647444" y="874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674620" y="1464563"/>
            <a:ext cx="6469380" cy="48895"/>
          </a:xfrm>
          <a:custGeom>
            <a:avLst/>
            <a:gdLst/>
            <a:ahLst/>
            <a:cxnLst/>
            <a:rect l="l" t="t" r="r" b="b"/>
            <a:pathLst>
              <a:path w="6469380" h="48894">
                <a:moveTo>
                  <a:pt x="6469380" y="29922"/>
                </a:moveTo>
                <a:lnTo>
                  <a:pt x="5255055" y="29922"/>
                </a:lnTo>
                <a:lnTo>
                  <a:pt x="5301630" y="30464"/>
                </a:lnTo>
                <a:lnTo>
                  <a:pt x="5348229" y="32315"/>
                </a:lnTo>
                <a:lnTo>
                  <a:pt x="5394198" y="34798"/>
                </a:lnTo>
                <a:lnTo>
                  <a:pt x="5542069" y="38570"/>
                </a:lnTo>
                <a:lnTo>
                  <a:pt x="6351270" y="48768"/>
                </a:lnTo>
                <a:lnTo>
                  <a:pt x="6469380" y="48411"/>
                </a:lnTo>
                <a:lnTo>
                  <a:pt x="6469380" y="29922"/>
                </a:lnTo>
                <a:close/>
              </a:path>
              <a:path w="6469380" h="48894">
                <a:moveTo>
                  <a:pt x="5927852" y="27812"/>
                </a:moveTo>
                <a:lnTo>
                  <a:pt x="2946146" y="27812"/>
                </a:lnTo>
                <a:lnTo>
                  <a:pt x="3096775" y="28581"/>
                </a:lnTo>
                <a:lnTo>
                  <a:pt x="3146078" y="29633"/>
                </a:lnTo>
                <a:lnTo>
                  <a:pt x="3383651" y="39845"/>
                </a:lnTo>
                <a:lnTo>
                  <a:pt x="3429998" y="41249"/>
                </a:lnTo>
                <a:lnTo>
                  <a:pt x="3476244" y="41783"/>
                </a:lnTo>
                <a:lnTo>
                  <a:pt x="3528114" y="42902"/>
                </a:lnTo>
                <a:lnTo>
                  <a:pt x="3579981" y="43338"/>
                </a:lnTo>
                <a:lnTo>
                  <a:pt x="4013580" y="41783"/>
                </a:lnTo>
                <a:lnTo>
                  <a:pt x="4064829" y="41247"/>
                </a:lnTo>
                <a:lnTo>
                  <a:pt x="4168707" y="38889"/>
                </a:lnTo>
                <a:lnTo>
                  <a:pt x="4219956" y="38353"/>
                </a:lnTo>
                <a:lnTo>
                  <a:pt x="4636261" y="38353"/>
                </a:lnTo>
                <a:lnTo>
                  <a:pt x="5156756" y="31451"/>
                </a:lnTo>
                <a:lnTo>
                  <a:pt x="5209158" y="31369"/>
                </a:lnTo>
                <a:lnTo>
                  <a:pt x="5255055" y="29922"/>
                </a:lnTo>
                <a:lnTo>
                  <a:pt x="6469380" y="29922"/>
                </a:lnTo>
                <a:lnTo>
                  <a:pt x="6469380" y="29393"/>
                </a:lnTo>
                <a:lnTo>
                  <a:pt x="6329802" y="29393"/>
                </a:lnTo>
                <a:lnTo>
                  <a:pt x="5927852" y="27812"/>
                </a:lnTo>
                <a:close/>
              </a:path>
              <a:path w="6469380" h="48894">
                <a:moveTo>
                  <a:pt x="3533963" y="20955"/>
                </a:moveTo>
                <a:lnTo>
                  <a:pt x="2213102" y="20955"/>
                </a:lnTo>
                <a:lnTo>
                  <a:pt x="2239243" y="21845"/>
                </a:lnTo>
                <a:lnTo>
                  <a:pt x="2286751" y="23419"/>
                </a:lnTo>
                <a:lnTo>
                  <a:pt x="2412397" y="26797"/>
                </a:lnTo>
                <a:lnTo>
                  <a:pt x="2512060" y="27812"/>
                </a:lnTo>
                <a:lnTo>
                  <a:pt x="2560574" y="28749"/>
                </a:lnTo>
                <a:lnTo>
                  <a:pt x="2657028" y="29393"/>
                </a:lnTo>
                <a:lnTo>
                  <a:pt x="5927852" y="27812"/>
                </a:lnTo>
                <a:lnTo>
                  <a:pt x="5884604" y="27277"/>
                </a:lnTo>
                <a:lnTo>
                  <a:pt x="5830680" y="25830"/>
                </a:lnTo>
                <a:lnTo>
                  <a:pt x="3719419" y="25830"/>
                </a:lnTo>
                <a:lnTo>
                  <a:pt x="3693287" y="24384"/>
                </a:lnTo>
                <a:lnTo>
                  <a:pt x="3533963" y="20955"/>
                </a:lnTo>
                <a:close/>
              </a:path>
              <a:path w="6469380" h="48894">
                <a:moveTo>
                  <a:pt x="6469380" y="28657"/>
                </a:moveTo>
                <a:lnTo>
                  <a:pt x="6329802" y="29393"/>
                </a:lnTo>
                <a:lnTo>
                  <a:pt x="6469380" y="29393"/>
                </a:lnTo>
                <a:lnTo>
                  <a:pt x="6469380" y="28657"/>
                </a:lnTo>
                <a:close/>
              </a:path>
              <a:path w="6469380" h="48894">
                <a:moveTo>
                  <a:pt x="3368740" y="17399"/>
                </a:moveTo>
                <a:lnTo>
                  <a:pt x="668908" y="17399"/>
                </a:lnTo>
                <a:lnTo>
                  <a:pt x="765552" y="18008"/>
                </a:lnTo>
                <a:lnTo>
                  <a:pt x="960123" y="21845"/>
                </a:lnTo>
                <a:lnTo>
                  <a:pt x="1020593" y="23419"/>
                </a:lnTo>
                <a:lnTo>
                  <a:pt x="1056767" y="24384"/>
                </a:lnTo>
                <a:lnTo>
                  <a:pt x="1160476" y="24603"/>
                </a:lnTo>
                <a:lnTo>
                  <a:pt x="1264892" y="26139"/>
                </a:lnTo>
                <a:lnTo>
                  <a:pt x="1316482" y="27812"/>
                </a:lnTo>
                <a:lnTo>
                  <a:pt x="1466123" y="29349"/>
                </a:lnTo>
                <a:lnTo>
                  <a:pt x="1516085" y="29178"/>
                </a:lnTo>
                <a:lnTo>
                  <a:pt x="1565529" y="27812"/>
                </a:lnTo>
                <a:lnTo>
                  <a:pt x="2102866" y="24384"/>
                </a:lnTo>
                <a:lnTo>
                  <a:pt x="2130091" y="23848"/>
                </a:lnTo>
                <a:lnTo>
                  <a:pt x="2185876" y="21490"/>
                </a:lnTo>
                <a:lnTo>
                  <a:pt x="2213102" y="20955"/>
                </a:lnTo>
                <a:lnTo>
                  <a:pt x="3533963" y="20955"/>
                </a:lnTo>
                <a:lnTo>
                  <a:pt x="3368740" y="17399"/>
                </a:lnTo>
                <a:close/>
              </a:path>
              <a:path w="6469380" h="48894">
                <a:moveTo>
                  <a:pt x="853947" y="0"/>
                </a:moveTo>
                <a:lnTo>
                  <a:pt x="615569" y="0"/>
                </a:lnTo>
                <a:lnTo>
                  <a:pt x="564747" y="726"/>
                </a:lnTo>
                <a:lnTo>
                  <a:pt x="415636" y="6258"/>
                </a:lnTo>
                <a:lnTo>
                  <a:pt x="260801" y="9397"/>
                </a:lnTo>
                <a:lnTo>
                  <a:pt x="14224" y="10413"/>
                </a:lnTo>
                <a:lnTo>
                  <a:pt x="0" y="13970"/>
                </a:lnTo>
                <a:lnTo>
                  <a:pt x="92" y="18650"/>
                </a:lnTo>
                <a:lnTo>
                  <a:pt x="28448" y="27812"/>
                </a:lnTo>
                <a:lnTo>
                  <a:pt x="224155" y="27812"/>
                </a:lnTo>
                <a:lnTo>
                  <a:pt x="277459" y="27277"/>
                </a:lnTo>
                <a:lnTo>
                  <a:pt x="382781" y="24919"/>
                </a:lnTo>
                <a:lnTo>
                  <a:pt x="434086" y="24384"/>
                </a:lnTo>
                <a:lnTo>
                  <a:pt x="493340" y="21844"/>
                </a:lnTo>
                <a:lnTo>
                  <a:pt x="574985" y="18870"/>
                </a:lnTo>
                <a:lnTo>
                  <a:pt x="621956" y="17796"/>
                </a:lnTo>
                <a:lnTo>
                  <a:pt x="3368740" y="17399"/>
                </a:lnTo>
                <a:lnTo>
                  <a:pt x="3209417" y="13970"/>
                </a:lnTo>
                <a:lnTo>
                  <a:pt x="2946146" y="10413"/>
                </a:lnTo>
                <a:lnTo>
                  <a:pt x="1352042" y="10413"/>
                </a:lnTo>
                <a:lnTo>
                  <a:pt x="1327483" y="9878"/>
                </a:lnTo>
                <a:lnTo>
                  <a:pt x="1277032" y="7520"/>
                </a:lnTo>
                <a:lnTo>
                  <a:pt x="1252474" y="6985"/>
                </a:lnTo>
                <a:lnTo>
                  <a:pt x="1051877" y="4778"/>
                </a:lnTo>
                <a:lnTo>
                  <a:pt x="853947" y="0"/>
                </a:lnTo>
                <a:close/>
              </a:path>
              <a:path w="6469380" h="48894">
                <a:moveTo>
                  <a:pt x="5244406" y="12095"/>
                </a:moveTo>
                <a:lnTo>
                  <a:pt x="5193498" y="12119"/>
                </a:lnTo>
                <a:lnTo>
                  <a:pt x="5142487" y="12718"/>
                </a:lnTo>
                <a:lnTo>
                  <a:pt x="5046898" y="15470"/>
                </a:lnTo>
                <a:lnTo>
                  <a:pt x="4958613" y="15898"/>
                </a:lnTo>
                <a:lnTo>
                  <a:pt x="4913757" y="17399"/>
                </a:lnTo>
                <a:lnTo>
                  <a:pt x="4415662" y="20955"/>
                </a:lnTo>
                <a:lnTo>
                  <a:pt x="3984984" y="21845"/>
                </a:lnTo>
                <a:lnTo>
                  <a:pt x="3893396" y="23419"/>
                </a:lnTo>
                <a:lnTo>
                  <a:pt x="3792981" y="24384"/>
                </a:lnTo>
                <a:lnTo>
                  <a:pt x="3768921" y="24866"/>
                </a:lnTo>
                <a:lnTo>
                  <a:pt x="3744515" y="25669"/>
                </a:lnTo>
                <a:lnTo>
                  <a:pt x="3719419" y="25830"/>
                </a:lnTo>
                <a:lnTo>
                  <a:pt x="5830680" y="25830"/>
                </a:lnTo>
                <a:lnTo>
                  <a:pt x="5796728" y="24919"/>
                </a:lnTo>
                <a:lnTo>
                  <a:pt x="5702560" y="23419"/>
                </a:lnTo>
                <a:lnTo>
                  <a:pt x="5640340" y="21844"/>
                </a:lnTo>
                <a:lnTo>
                  <a:pt x="5346221" y="13417"/>
                </a:lnTo>
                <a:lnTo>
                  <a:pt x="5244406" y="12095"/>
                </a:lnTo>
                <a:close/>
              </a:path>
              <a:path w="6469380" h="48894">
                <a:moveTo>
                  <a:pt x="2219400" y="4573"/>
                </a:moveTo>
                <a:lnTo>
                  <a:pt x="2170027" y="5126"/>
                </a:lnTo>
                <a:lnTo>
                  <a:pt x="2120646" y="6985"/>
                </a:lnTo>
                <a:lnTo>
                  <a:pt x="2028190" y="6985"/>
                </a:lnTo>
                <a:lnTo>
                  <a:pt x="1704340" y="10413"/>
                </a:lnTo>
                <a:lnTo>
                  <a:pt x="2515616" y="10413"/>
                </a:lnTo>
                <a:lnTo>
                  <a:pt x="2466234" y="9980"/>
                </a:lnTo>
                <a:lnTo>
                  <a:pt x="2268767" y="5000"/>
                </a:lnTo>
                <a:lnTo>
                  <a:pt x="2219400" y="457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609088" y="1389888"/>
            <a:ext cx="6535420" cy="43180"/>
          </a:xfrm>
          <a:custGeom>
            <a:avLst/>
            <a:gdLst/>
            <a:ahLst/>
            <a:cxnLst/>
            <a:rect l="l" t="t" r="r" b="b"/>
            <a:pathLst>
              <a:path w="6535420" h="43180">
                <a:moveTo>
                  <a:pt x="4105783" y="28448"/>
                </a:moveTo>
                <a:lnTo>
                  <a:pt x="2568829" y="28448"/>
                </a:lnTo>
                <a:lnTo>
                  <a:pt x="2616835" y="29059"/>
                </a:lnTo>
                <a:lnTo>
                  <a:pt x="2664841" y="30670"/>
                </a:lnTo>
                <a:lnTo>
                  <a:pt x="2670760" y="30951"/>
                </a:lnTo>
                <a:lnTo>
                  <a:pt x="2760853" y="35560"/>
                </a:lnTo>
                <a:lnTo>
                  <a:pt x="3002788" y="35560"/>
                </a:lnTo>
                <a:lnTo>
                  <a:pt x="3042866" y="36115"/>
                </a:lnTo>
                <a:lnTo>
                  <a:pt x="3122928" y="38560"/>
                </a:lnTo>
                <a:lnTo>
                  <a:pt x="3162935" y="39115"/>
                </a:lnTo>
                <a:lnTo>
                  <a:pt x="3493770" y="39115"/>
                </a:lnTo>
                <a:lnTo>
                  <a:pt x="3525236" y="39671"/>
                </a:lnTo>
                <a:lnTo>
                  <a:pt x="3585406" y="42116"/>
                </a:lnTo>
                <a:lnTo>
                  <a:pt x="3614801" y="42672"/>
                </a:lnTo>
                <a:lnTo>
                  <a:pt x="3661753" y="42302"/>
                </a:lnTo>
                <a:lnTo>
                  <a:pt x="3802671" y="39485"/>
                </a:lnTo>
                <a:lnTo>
                  <a:pt x="3849624" y="39115"/>
                </a:lnTo>
                <a:lnTo>
                  <a:pt x="3873627" y="37060"/>
                </a:lnTo>
                <a:lnTo>
                  <a:pt x="3897630" y="36004"/>
                </a:lnTo>
                <a:lnTo>
                  <a:pt x="3921633" y="35615"/>
                </a:lnTo>
                <a:lnTo>
                  <a:pt x="3945636" y="35560"/>
                </a:lnTo>
                <a:lnTo>
                  <a:pt x="4020837" y="30950"/>
                </a:lnTo>
                <a:lnTo>
                  <a:pt x="4025757" y="30670"/>
                </a:lnTo>
                <a:lnTo>
                  <a:pt x="4065776" y="29059"/>
                </a:lnTo>
                <a:lnTo>
                  <a:pt x="4105783" y="28448"/>
                </a:lnTo>
                <a:close/>
              </a:path>
              <a:path w="6535420" h="43180">
                <a:moveTo>
                  <a:pt x="3642656" y="26867"/>
                </a:moveTo>
                <a:lnTo>
                  <a:pt x="1504982" y="26867"/>
                </a:lnTo>
                <a:lnTo>
                  <a:pt x="1554806" y="27213"/>
                </a:lnTo>
                <a:lnTo>
                  <a:pt x="1604645" y="28448"/>
                </a:lnTo>
                <a:lnTo>
                  <a:pt x="1657992" y="31070"/>
                </a:lnTo>
                <a:lnTo>
                  <a:pt x="1711350" y="32885"/>
                </a:lnTo>
                <a:lnTo>
                  <a:pt x="1764714" y="33953"/>
                </a:lnTo>
                <a:lnTo>
                  <a:pt x="1818082" y="34336"/>
                </a:lnTo>
                <a:lnTo>
                  <a:pt x="1871446" y="34098"/>
                </a:lnTo>
                <a:lnTo>
                  <a:pt x="2014249" y="30950"/>
                </a:lnTo>
                <a:lnTo>
                  <a:pt x="2027080" y="30575"/>
                </a:lnTo>
                <a:lnTo>
                  <a:pt x="2076021" y="29765"/>
                </a:lnTo>
                <a:lnTo>
                  <a:pt x="2533994" y="29448"/>
                </a:lnTo>
                <a:lnTo>
                  <a:pt x="2568829" y="28448"/>
                </a:lnTo>
                <a:lnTo>
                  <a:pt x="4796028" y="28448"/>
                </a:lnTo>
                <a:lnTo>
                  <a:pt x="4847268" y="27775"/>
                </a:lnTo>
                <a:lnTo>
                  <a:pt x="5340875" y="27765"/>
                </a:lnTo>
                <a:lnTo>
                  <a:pt x="5361693" y="27328"/>
                </a:lnTo>
                <a:lnTo>
                  <a:pt x="3673475" y="27114"/>
                </a:lnTo>
                <a:lnTo>
                  <a:pt x="3642656" y="26867"/>
                </a:lnTo>
                <a:close/>
              </a:path>
              <a:path w="6535420" h="43180">
                <a:moveTo>
                  <a:pt x="6534911" y="26892"/>
                </a:moveTo>
                <a:lnTo>
                  <a:pt x="5415051" y="26892"/>
                </a:lnTo>
                <a:lnTo>
                  <a:pt x="5681853" y="28448"/>
                </a:lnTo>
                <a:lnTo>
                  <a:pt x="6411214" y="28448"/>
                </a:lnTo>
                <a:lnTo>
                  <a:pt x="6462483" y="29187"/>
                </a:lnTo>
                <a:lnTo>
                  <a:pt x="6513734" y="30951"/>
                </a:lnTo>
                <a:lnTo>
                  <a:pt x="6534911" y="31821"/>
                </a:lnTo>
                <a:lnTo>
                  <a:pt x="6534911" y="26892"/>
                </a:lnTo>
                <a:close/>
              </a:path>
              <a:path w="6535420" h="43180">
                <a:moveTo>
                  <a:pt x="2533994" y="29448"/>
                </a:moveTo>
                <a:lnTo>
                  <a:pt x="2124987" y="29448"/>
                </a:lnTo>
                <a:lnTo>
                  <a:pt x="2419992" y="31003"/>
                </a:lnTo>
                <a:lnTo>
                  <a:pt x="2519085" y="29876"/>
                </a:lnTo>
                <a:lnTo>
                  <a:pt x="2533994" y="29448"/>
                </a:lnTo>
                <a:close/>
              </a:path>
              <a:path w="6535420" h="43180">
                <a:moveTo>
                  <a:pt x="5340875" y="27765"/>
                </a:moveTo>
                <a:lnTo>
                  <a:pt x="4898503" y="27765"/>
                </a:lnTo>
                <a:lnTo>
                  <a:pt x="5154639" y="30912"/>
                </a:lnTo>
                <a:lnTo>
                  <a:pt x="5205870" y="30837"/>
                </a:lnTo>
                <a:lnTo>
                  <a:pt x="5257105" y="30080"/>
                </a:lnTo>
                <a:lnTo>
                  <a:pt x="5308345" y="28448"/>
                </a:lnTo>
                <a:lnTo>
                  <a:pt x="5340875" y="27765"/>
                </a:lnTo>
                <a:close/>
              </a:path>
              <a:path w="6535420" h="43180">
                <a:moveTo>
                  <a:pt x="2999232" y="17779"/>
                </a:moveTo>
                <a:lnTo>
                  <a:pt x="505206" y="17779"/>
                </a:lnTo>
                <a:lnTo>
                  <a:pt x="903732" y="21336"/>
                </a:lnTo>
                <a:lnTo>
                  <a:pt x="1209675" y="21336"/>
                </a:lnTo>
                <a:lnTo>
                  <a:pt x="1233678" y="22447"/>
                </a:lnTo>
                <a:lnTo>
                  <a:pt x="1281684" y="27336"/>
                </a:lnTo>
                <a:lnTo>
                  <a:pt x="1305687" y="28448"/>
                </a:lnTo>
                <a:lnTo>
                  <a:pt x="1455165" y="27114"/>
                </a:lnTo>
                <a:lnTo>
                  <a:pt x="3642656" y="26867"/>
                </a:lnTo>
                <a:lnTo>
                  <a:pt x="3638804" y="26836"/>
                </a:lnTo>
                <a:lnTo>
                  <a:pt x="3604133" y="24891"/>
                </a:lnTo>
                <a:lnTo>
                  <a:pt x="3574738" y="24336"/>
                </a:lnTo>
                <a:lnTo>
                  <a:pt x="3514568" y="21891"/>
                </a:lnTo>
                <a:lnTo>
                  <a:pt x="3483102" y="21336"/>
                </a:lnTo>
                <a:lnTo>
                  <a:pt x="2999232" y="17779"/>
                </a:lnTo>
                <a:close/>
              </a:path>
              <a:path w="6535420" h="43180">
                <a:moveTo>
                  <a:pt x="5037963" y="10667"/>
                </a:moveTo>
                <a:lnTo>
                  <a:pt x="3977640" y="10667"/>
                </a:lnTo>
                <a:lnTo>
                  <a:pt x="3947747" y="13279"/>
                </a:lnTo>
                <a:lnTo>
                  <a:pt x="3917188" y="15557"/>
                </a:lnTo>
                <a:lnTo>
                  <a:pt x="3886628" y="17168"/>
                </a:lnTo>
                <a:lnTo>
                  <a:pt x="3856736" y="17779"/>
                </a:lnTo>
                <a:lnTo>
                  <a:pt x="3827952" y="19335"/>
                </a:lnTo>
                <a:lnTo>
                  <a:pt x="3771671" y="19780"/>
                </a:lnTo>
                <a:lnTo>
                  <a:pt x="3742816" y="21336"/>
                </a:lnTo>
                <a:lnTo>
                  <a:pt x="3708146" y="25392"/>
                </a:lnTo>
                <a:lnTo>
                  <a:pt x="3673475" y="27114"/>
                </a:lnTo>
                <a:lnTo>
                  <a:pt x="5387895" y="27114"/>
                </a:lnTo>
                <a:lnTo>
                  <a:pt x="6534911" y="26892"/>
                </a:lnTo>
                <a:lnTo>
                  <a:pt x="6534911" y="14523"/>
                </a:lnTo>
                <a:lnTo>
                  <a:pt x="6499959" y="13335"/>
                </a:lnTo>
                <a:lnTo>
                  <a:pt x="5151770" y="13335"/>
                </a:lnTo>
                <a:lnTo>
                  <a:pt x="5094527" y="12668"/>
                </a:lnTo>
                <a:lnTo>
                  <a:pt x="5037963" y="10667"/>
                </a:lnTo>
                <a:close/>
              </a:path>
              <a:path w="6535420" h="43180">
                <a:moveTo>
                  <a:pt x="626237" y="0"/>
                </a:moveTo>
                <a:lnTo>
                  <a:pt x="14224" y="10667"/>
                </a:lnTo>
                <a:lnTo>
                  <a:pt x="0" y="10667"/>
                </a:lnTo>
                <a:lnTo>
                  <a:pt x="76" y="18548"/>
                </a:lnTo>
                <a:lnTo>
                  <a:pt x="611" y="23891"/>
                </a:lnTo>
                <a:lnTo>
                  <a:pt x="4889" y="26669"/>
                </a:lnTo>
                <a:lnTo>
                  <a:pt x="16502" y="26781"/>
                </a:lnTo>
                <a:lnTo>
                  <a:pt x="39116" y="24891"/>
                </a:lnTo>
                <a:lnTo>
                  <a:pt x="65232" y="24336"/>
                </a:lnTo>
                <a:lnTo>
                  <a:pt x="116179" y="21891"/>
                </a:lnTo>
                <a:lnTo>
                  <a:pt x="142367" y="21336"/>
                </a:lnTo>
                <a:lnTo>
                  <a:pt x="2999232" y="17779"/>
                </a:lnTo>
                <a:lnTo>
                  <a:pt x="2835856" y="17011"/>
                </a:lnTo>
                <a:lnTo>
                  <a:pt x="2782279" y="15959"/>
                </a:lnTo>
                <a:lnTo>
                  <a:pt x="2776148" y="15760"/>
                </a:lnTo>
                <a:lnTo>
                  <a:pt x="1787468" y="15760"/>
                </a:lnTo>
                <a:lnTo>
                  <a:pt x="1740497" y="15589"/>
                </a:lnTo>
                <a:lnTo>
                  <a:pt x="1693545" y="14224"/>
                </a:lnTo>
                <a:lnTo>
                  <a:pt x="1658316" y="13668"/>
                </a:lnTo>
                <a:lnTo>
                  <a:pt x="1586478" y="11223"/>
                </a:lnTo>
                <a:lnTo>
                  <a:pt x="1551177" y="10667"/>
                </a:lnTo>
                <a:lnTo>
                  <a:pt x="1395680" y="10108"/>
                </a:lnTo>
                <a:lnTo>
                  <a:pt x="1291996" y="8076"/>
                </a:lnTo>
                <a:lnTo>
                  <a:pt x="1277720" y="7556"/>
                </a:lnTo>
                <a:lnTo>
                  <a:pt x="1029985" y="7556"/>
                </a:lnTo>
                <a:lnTo>
                  <a:pt x="979298" y="7056"/>
                </a:lnTo>
                <a:lnTo>
                  <a:pt x="928624" y="3556"/>
                </a:lnTo>
                <a:lnTo>
                  <a:pt x="747140" y="3556"/>
                </a:lnTo>
                <a:lnTo>
                  <a:pt x="717248" y="1500"/>
                </a:lnTo>
                <a:lnTo>
                  <a:pt x="686688" y="444"/>
                </a:lnTo>
                <a:lnTo>
                  <a:pt x="656129" y="55"/>
                </a:lnTo>
                <a:lnTo>
                  <a:pt x="626237" y="0"/>
                </a:lnTo>
                <a:close/>
              </a:path>
              <a:path w="6535420" h="43180">
                <a:moveTo>
                  <a:pt x="1209675" y="21336"/>
                </a:moveTo>
                <a:lnTo>
                  <a:pt x="946403" y="21336"/>
                </a:lnTo>
                <a:lnTo>
                  <a:pt x="976296" y="23391"/>
                </a:lnTo>
                <a:lnTo>
                  <a:pt x="1006856" y="24447"/>
                </a:lnTo>
                <a:lnTo>
                  <a:pt x="1037415" y="24836"/>
                </a:lnTo>
                <a:lnTo>
                  <a:pt x="1067308" y="24891"/>
                </a:lnTo>
                <a:lnTo>
                  <a:pt x="1102608" y="24336"/>
                </a:lnTo>
                <a:lnTo>
                  <a:pt x="1174446" y="21891"/>
                </a:lnTo>
                <a:lnTo>
                  <a:pt x="1209675" y="21336"/>
                </a:lnTo>
                <a:close/>
              </a:path>
              <a:path w="6535420" h="43180">
                <a:moveTo>
                  <a:pt x="2094871" y="12687"/>
                </a:moveTo>
                <a:lnTo>
                  <a:pt x="1787468" y="15760"/>
                </a:lnTo>
                <a:lnTo>
                  <a:pt x="2776148" y="15760"/>
                </a:lnTo>
                <a:lnTo>
                  <a:pt x="2758755" y="15195"/>
                </a:lnTo>
                <a:lnTo>
                  <a:pt x="2257741" y="15195"/>
                </a:lnTo>
                <a:lnTo>
                  <a:pt x="2150376" y="12858"/>
                </a:lnTo>
                <a:lnTo>
                  <a:pt x="2094871" y="12687"/>
                </a:lnTo>
                <a:close/>
              </a:path>
              <a:path w="6535420" h="43180">
                <a:moveTo>
                  <a:pt x="2518917" y="10667"/>
                </a:moveTo>
                <a:lnTo>
                  <a:pt x="2467092" y="11178"/>
                </a:lnTo>
                <a:lnTo>
                  <a:pt x="2309998" y="14882"/>
                </a:lnTo>
                <a:lnTo>
                  <a:pt x="2257741" y="15195"/>
                </a:lnTo>
                <a:lnTo>
                  <a:pt x="2758755" y="15195"/>
                </a:lnTo>
                <a:lnTo>
                  <a:pt x="2728849" y="14224"/>
                </a:lnTo>
                <a:lnTo>
                  <a:pt x="2676062" y="13668"/>
                </a:lnTo>
                <a:lnTo>
                  <a:pt x="2571775" y="11223"/>
                </a:lnTo>
                <a:lnTo>
                  <a:pt x="2518917" y="10667"/>
                </a:lnTo>
                <a:close/>
              </a:path>
              <a:path w="6535420" h="43180">
                <a:moveTo>
                  <a:pt x="5410490" y="9099"/>
                </a:moveTo>
                <a:lnTo>
                  <a:pt x="5265673" y="10667"/>
                </a:lnTo>
                <a:lnTo>
                  <a:pt x="5209037" y="12668"/>
                </a:lnTo>
                <a:lnTo>
                  <a:pt x="5151770" y="13335"/>
                </a:lnTo>
                <a:lnTo>
                  <a:pt x="6499959" y="13335"/>
                </a:lnTo>
                <a:lnTo>
                  <a:pt x="6494831" y="13160"/>
                </a:lnTo>
                <a:lnTo>
                  <a:pt x="6443345" y="10667"/>
                </a:lnTo>
                <a:lnTo>
                  <a:pt x="5749544" y="10667"/>
                </a:lnTo>
                <a:lnTo>
                  <a:pt x="5410490" y="9099"/>
                </a:lnTo>
                <a:close/>
              </a:path>
              <a:path w="6535420" h="43180">
                <a:moveTo>
                  <a:pt x="6387264" y="9167"/>
                </a:moveTo>
                <a:lnTo>
                  <a:pt x="6331219" y="9334"/>
                </a:lnTo>
                <a:lnTo>
                  <a:pt x="6219190" y="10667"/>
                </a:lnTo>
                <a:lnTo>
                  <a:pt x="6443345" y="10667"/>
                </a:lnTo>
                <a:lnTo>
                  <a:pt x="6387264" y="9167"/>
                </a:lnTo>
                <a:close/>
              </a:path>
              <a:path w="6535420" h="43180">
                <a:moveTo>
                  <a:pt x="1188339" y="3556"/>
                </a:moveTo>
                <a:lnTo>
                  <a:pt x="1131442" y="3556"/>
                </a:lnTo>
                <a:lnTo>
                  <a:pt x="1080696" y="6056"/>
                </a:lnTo>
                <a:lnTo>
                  <a:pt x="1029985" y="7556"/>
                </a:lnTo>
                <a:lnTo>
                  <a:pt x="1277720" y="7556"/>
                </a:lnTo>
                <a:lnTo>
                  <a:pt x="1240162" y="6189"/>
                </a:lnTo>
                <a:lnTo>
                  <a:pt x="1188339" y="3556"/>
                </a:lnTo>
                <a:close/>
              </a:path>
              <a:path w="6535420" h="43180">
                <a:moveTo>
                  <a:pt x="915289" y="2055"/>
                </a:moveTo>
                <a:lnTo>
                  <a:pt x="901954" y="2222"/>
                </a:lnTo>
                <a:lnTo>
                  <a:pt x="888619" y="3055"/>
                </a:lnTo>
                <a:lnTo>
                  <a:pt x="875284" y="3556"/>
                </a:lnTo>
                <a:lnTo>
                  <a:pt x="928624" y="3556"/>
                </a:lnTo>
                <a:lnTo>
                  <a:pt x="915289" y="205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95016" y="1632149"/>
            <a:ext cx="6349365" cy="40640"/>
          </a:xfrm>
          <a:custGeom>
            <a:avLst/>
            <a:gdLst/>
            <a:ahLst/>
            <a:cxnLst/>
            <a:rect l="l" t="t" r="r" b="b"/>
            <a:pathLst>
              <a:path w="6349365" h="40639">
                <a:moveTo>
                  <a:pt x="5991986" y="31804"/>
                </a:moveTo>
                <a:lnTo>
                  <a:pt x="3967353" y="31804"/>
                </a:lnTo>
                <a:lnTo>
                  <a:pt x="4018992" y="35691"/>
                </a:lnTo>
                <a:lnTo>
                  <a:pt x="4071125" y="38540"/>
                </a:lnTo>
                <a:lnTo>
                  <a:pt x="4123422" y="40171"/>
                </a:lnTo>
                <a:lnTo>
                  <a:pt x="4175555" y="40400"/>
                </a:lnTo>
                <a:lnTo>
                  <a:pt x="4227194" y="39043"/>
                </a:lnTo>
                <a:lnTo>
                  <a:pt x="4355210" y="39043"/>
                </a:lnTo>
                <a:lnTo>
                  <a:pt x="4703953" y="35487"/>
                </a:lnTo>
                <a:lnTo>
                  <a:pt x="5759849" y="35487"/>
                </a:lnTo>
                <a:lnTo>
                  <a:pt x="5941013" y="32053"/>
                </a:lnTo>
                <a:lnTo>
                  <a:pt x="5991986" y="31804"/>
                </a:lnTo>
                <a:close/>
              </a:path>
              <a:path w="6349365" h="40639">
                <a:moveTo>
                  <a:pt x="5759849" y="35487"/>
                </a:moveTo>
                <a:lnTo>
                  <a:pt x="4703953" y="35487"/>
                </a:lnTo>
                <a:lnTo>
                  <a:pt x="4970780" y="39043"/>
                </a:lnTo>
                <a:lnTo>
                  <a:pt x="5533008" y="39043"/>
                </a:lnTo>
                <a:lnTo>
                  <a:pt x="5686039" y="37167"/>
                </a:lnTo>
                <a:lnTo>
                  <a:pt x="5759849" y="35487"/>
                </a:lnTo>
                <a:close/>
              </a:path>
              <a:path w="6349365" h="40639">
                <a:moveTo>
                  <a:pt x="6348983" y="31804"/>
                </a:moveTo>
                <a:lnTo>
                  <a:pt x="5991986" y="31804"/>
                </a:lnTo>
                <a:lnTo>
                  <a:pt x="6043547" y="35691"/>
                </a:lnTo>
                <a:lnTo>
                  <a:pt x="6059662" y="36805"/>
                </a:lnTo>
                <a:lnTo>
                  <a:pt x="6093124" y="38430"/>
                </a:lnTo>
                <a:lnTo>
                  <a:pt x="6127241" y="39043"/>
                </a:lnTo>
                <a:lnTo>
                  <a:pt x="6348983" y="39043"/>
                </a:lnTo>
                <a:lnTo>
                  <a:pt x="6348983" y="31804"/>
                </a:lnTo>
                <a:close/>
              </a:path>
              <a:path w="6349365" h="40639">
                <a:moveTo>
                  <a:pt x="2123744" y="23012"/>
                </a:moveTo>
                <a:lnTo>
                  <a:pt x="1325758" y="23012"/>
                </a:lnTo>
                <a:lnTo>
                  <a:pt x="1416512" y="26272"/>
                </a:lnTo>
                <a:lnTo>
                  <a:pt x="1515465" y="33781"/>
                </a:lnTo>
                <a:lnTo>
                  <a:pt x="1565656" y="35487"/>
                </a:lnTo>
                <a:lnTo>
                  <a:pt x="1614178" y="36198"/>
                </a:lnTo>
                <a:lnTo>
                  <a:pt x="1662696" y="36421"/>
                </a:lnTo>
                <a:lnTo>
                  <a:pt x="1759720" y="35603"/>
                </a:lnTo>
                <a:lnTo>
                  <a:pt x="1953756" y="30269"/>
                </a:lnTo>
                <a:lnTo>
                  <a:pt x="2007347" y="28248"/>
                </a:lnTo>
                <a:lnTo>
                  <a:pt x="2099310" y="24565"/>
                </a:lnTo>
                <a:lnTo>
                  <a:pt x="2123744" y="23012"/>
                </a:lnTo>
                <a:close/>
              </a:path>
              <a:path w="6349365" h="40639">
                <a:moveTo>
                  <a:pt x="523120" y="31804"/>
                </a:moveTo>
                <a:lnTo>
                  <a:pt x="227710" y="31804"/>
                </a:lnTo>
                <a:lnTo>
                  <a:pt x="327342" y="32265"/>
                </a:lnTo>
                <a:lnTo>
                  <a:pt x="376836" y="33358"/>
                </a:lnTo>
                <a:lnTo>
                  <a:pt x="426973" y="35487"/>
                </a:lnTo>
                <a:lnTo>
                  <a:pt x="483869" y="35487"/>
                </a:lnTo>
                <a:lnTo>
                  <a:pt x="523120" y="31804"/>
                </a:lnTo>
                <a:close/>
              </a:path>
              <a:path w="6349365" h="40639">
                <a:moveTo>
                  <a:pt x="4057199" y="21803"/>
                </a:moveTo>
                <a:lnTo>
                  <a:pt x="2165159" y="21803"/>
                </a:lnTo>
                <a:lnTo>
                  <a:pt x="2198429" y="22494"/>
                </a:lnTo>
                <a:lnTo>
                  <a:pt x="2231009" y="24565"/>
                </a:lnTo>
                <a:lnTo>
                  <a:pt x="2267793" y="25141"/>
                </a:lnTo>
                <a:lnTo>
                  <a:pt x="2340076" y="27673"/>
                </a:lnTo>
                <a:lnTo>
                  <a:pt x="2427606" y="28804"/>
                </a:lnTo>
                <a:lnTo>
                  <a:pt x="2529004" y="31249"/>
                </a:lnTo>
                <a:lnTo>
                  <a:pt x="2620311" y="32380"/>
                </a:lnTo>
                <a:lnTo>
                  <a:pt x="2702766" y="34912"/>
                </a:lnTo>
                <a:lnTo>
                  <a:pt x="2743326" y="35487"/>
                </a:lnTo>
                <a:lnTo>
                  <a:pt x="3141853" y="31804"/>
                </a:lnTo>
                <a:lnTo>
                  <a:pt x="3187265" y="29804"/>
                </a:lnTo>
                <a:lnTo>
                  <a:pt x="3232642" y="29137"/>
                </a:lnTo>
                <a:lnTo>
                  <a:pt x="3583456" y="29137"/>
                </a:lnTo>
                <a:lnTo>
                  <a:pt x="3632946" y="27756"/>
                </a:lnTo>
                <a:lnTo>
                  <a:pt x="6348983" y="27756"/>
                </a:lnTo>
                <a:lnTo>
                  <a:pt x="6348983" y="24565"/>
                </a:lnTo>
                <a:lnTo>
                  <a:pt x="4120387" y="24565"/>
                </a:lnTo>
                <a:lnTo>
                  <a:pt x="4082492" y="23434"/>
                </a:lnTo>
                <a:lnTo>
                  <a:pt x="4057199" y="21803"/>
                </a:lnTo>
                <a:close/>
              </a:path>
              <a:path w="6349365" h="40639">
                <a:moveTo>
                  <a:pt x="3583456" y="29137"/>
                </a:moveTo>
                <a:lnTo>
                  <a:pt x="3232642" y="29137"/>
                </a:lnTo>
                <a:lnTo>
                  <a:pt x="3277995" y="29804"/>
                </a:lnTo>
                <a:lnTo>
                  <a:pt x="3374026" y="33876"/>
                </a:lnTo>
                <a:lnTo>
                  <a:pt x="3424348" y="34567"/>
                </a:lnTo>
                <a:lnTo>
                  <a:pt x="3473979" y="33876"/>
                </a:lnTo>
                <a:lnTo>
                  <a:pt x="3578123" y="29286"/>
                </a:lnTo>
                <a:lnTo>
                  <a:pt x="3583456" y="29137"/>
                </a:lnTo>
                <a:close/>
              </a:path>
              <a:path w="6349365" h="40639">
                <a:moveTo>
                  <a:pt x="16502" y="9631"/>
                </a:moveTo>
                <a:lnTo>
                  <a:pt x="8445" y="9992"/>
                </a:lnTo>
                <a:lnTo>
                  <a:pt x="2389" y="13068"/>
                </a:lnTo>
                <a:lnTo>
                  <a:pt x="46" y="20730"/>
                </a:lnTo>
                <a:lnTo>
                  <a:pt x="0" y="24565"/>
                </a:lnTo>
                <a:lnTo>
                  <a:pt x="7111" y="24565"/>
                </a:lnTo>
                <a:lnTo>
                  <a:pt x="47081" y="30822"/>
                </a:lnTo>
                <a:lnTo>
                  <a:pt x="86740" y="33662"/>
                </a:lnTo>
                <a:lnTo>
                  <a:pt x="125733" y="33763"/>
                </a:lnTo>
                <a:lnTo>
                  <a:pt x="163702" y="31804"/>
                </a:lnTo>
                <a:lnTo>
                  <a:pt x="523120" y="31804"/>
                </a:lnTo>
                <a:lnTo>
                  <a:pt x="582123" y="26431"/>
                </a:lnTo>
                <a:lnTo>
                  <a:pt x="631234" y="23198"/>
                </a:lnTo>
                <a:lnTo>
                  <a:pt x="680352" y="22227"/>
                </a:lnTo>
                <a:lnTo>
                  <a:pt x="2144759" y="22227"/>
                </a:lnTo>
                <a:lnTo>
                  <a:pt x="2165159" y="21803"/>
                </a:lnTo>
                <a:lnTo>
                  <a:pt x="4057199" y="21803"/>
                </a:lnTo>
                <a:lnTo>
                  <a:pt x="4005320" y="18457"/>
                </a:lnTo>
                <a:lnTo>
                  <a:pt x="3967353" y="17326"/>
                </a:lnTo>
                <a:lnTo>
                  <a:pt x="1750695" y="17326"/>
                </a:lnTo>
                <a:lnTo>
                  <a:pt x="1645159" y="16855"/>
                </a:lnTo>
                <a:lnTo>
                  <a:pt x="1592832" y="15735"/>
                </a:lnTo>
                <a:lnTo>
                  <a:pt x="1540330" y="13555"/>
                </a:lnTo>
                <a:lnTo>
                  <a:pt x="1528173" y="12731"/>
                </a:lnTo>
                <a:lnTo>
                  <a:pt x="421610" y="12731"/>
                </a:lnTo>
                <a:lnTo>
                  <a:pt x="418202" y="12560"/>
                </a:lnTo>
                <a:lnTo>
                  <a:pt x="122511" y="12560"/>
                </a:lnTo>
                <a:lnTo>
                  <a:pt x="73707" y="12093"/>
                </a:lnTo>
                <a:lnTo>
                  <a:pt x="16502" y="9631"/>
                </a:lnTo>
                <a:close/>
              </a:path>
              <a:path w="6349365" h="40639">
                <a:moveTo>
                  <a:pt x="6348983" y="27756"/>
                </a:moveTo>
                <a:lnTo>
                  <a:pt x="3632946" y="27756"/>
                </a:lnTo>
                <a:lnTo>
                  <a:pt x="3687744" y="28250"/>
                </a:lnTo>
                <a:lnTo>
                  <a:pt x="3764553" y="33358"/>
                </a:lnTo>
                <a:lnTo>
                  <a:pt x="3785933" y="33185"/>
                </a:lnTo>
                <a:lnTo>
                  <a:pt x="3807313" y="32322"/>
                </a:lnTo>
                <a:lnTo>
                  <a:pt x="3828668" y="31804"/>
                </a:lnTo>
                <a:lnTo>
                  <a:pt x="6348983" y="31804"/>
                </a:lnTo>
                <a:lnTo>
                  <a:pt x="6348983" y="27756"/>
                </a:lnTo>
                <a:close/>
              </a:path>
              <a:path w="6349365" h="40639">
                <a:moveTo>
                  <a:pt x="2144759" y="22227"/>
                </a:moveTo>
                <a:lnTo>
                  <a:pt x="680352" y="22227"/>
                </a:lnTo>
                <a:lnTo>
                  <a:pt x="729487" y="24565"/>
                </a:lnTo>
                <a:lnTo>
                  <a:pt x="736599" y="28248"/>
                </a:lnTo>
                <a:lnTo>
                  <a:pt x="740156" y="24565"/>
                </a:lnTo>
                <a:lnTo>
                  <a:pt x="1202689" y="24565"/>
                </a:lnTo>
                <a:lnTo>
                  <a:pt x="1284493" y="23184"/>
                </a:lnTo>
                <a:lnTo>
                  <a:pt x="2123744" y="23012"/>
                </a:lnTo>
                <a:lnTo>
                  <a:pt x="2131889" y="22494"/>
                </a:lnTo>
                <a:lnTo>
                  <a:pt x="2144759" y="22227"/>
                </a:lnTo>
                <a:close/>
              </a:path>
              <a:path w="6349365" h="40639">
                <a:moveTo>
                  <a:pt x="1202689" y="24565"/>
                </a:moveTo>
                <a:lnTo>
                  <a:pt x="747268" y="24565"/>
                </a:lnTo>
                <a:lnTo>
                  <a:pt x="850925" y="26906"/>
                </a:lnTo>
                <a:lnTo>
                  <a:pt x="1110107" y="28248"/>
                </a:lnTo>
                <a:lnTo>
                  <a:pt x="1133627" y="27673"/>
                </a:lnTo>
                <a:lnTo>
                  <a:pt x="1179240" y="25141"/>
                </a:lnTo>
                <a:lnTo>
                  <a:pt x="1202689" y="24565"/>
                </a:lnTo>
                <a:close/>
              </a:path>
              <a:path w="6349365" h="40639">
                <a:moveTo>
                  <a:pt x="5330189" y="17326"/>
                </a:moveTo>
                <a:lnTo>
                  <a:pt x="4533137" y="17326"/>
                </a:lnTo>
                <a:lnTo>
                  <a:pt x="4501133" y="17382"/>
                </a:lnTo>
                <a:lnTo>
                  <a:pt x="4469130" y="17771"/>
                </a:lnTo>
                <a:lnTo>
                  <a:pt x="4437126" y="18827"/>
                </a:lnTo>
                <a:lnTo>
                  <a:pt x="4405122" y="20882"/>
                </a:lnTo>
                <a:lnTo>
                  <a:pt x="4120387" y="24565"/>
                </a:lnTo>
                <a:lnTo>
                  <a:pt x="6348983" y="24565"/>
                </a:lnTo>
                <a:lnTo>
                  <a:pt x="6348983" y="20885"/>
                </a:lnTo>
                <a:lnTo>
                  <a:pt x="5714491" y="20882"/>
                </a:lnTo>
                <a:lnTo>
                  <a:pt x="5618404" y="20327"/>
                </a:lnTo>
                <a:lnTo>
                  <a:pt x="5426277" y="17882"/>
                </a:lnTo>
                <a:lnTo>
                  <a:pt x="5330189" y="17326"/>
                </a:lnTo>
                <a:close/>
              </a:path>
              <a:path w="6349365" h="40639">
                <a:moveTo>
                  <a:pt x="6027547" y="17326"/>
                </a:moveTo>
                <a:lnTo>
                  <a:pt x="5979540" y="17882"/>
                </a:lnTo>
                <a:lnTo>
                  <a:pt x="5883529" y="20327"/>
                </a:lnTo>
                <a:lnTo>
                  <a:pt x="5835523" y="20882"/>
                </a:lnTo>
                <a:lnTo>
                  <a:pt x="6315836" y="20882"/>
                </a:lnTo>
                <a:lnTo>
                  <a:pt x="6267776" y="19384"/>
                </a:lnTo>
                <a:lnTo>
                  <a:pt x="6171691" y="17771"/>
                </a:lnTo>
                <a:lnTo>
                  <a:pt x="6027547" y="17326"/>
                </a:lnTo>
                <a:close/>
              </a:path>
              <a:path w="6349365" h="40639">
                <a:moveTo>
                  <a:pt x="2176585" y="4309"/>
                </a:moveTo>
                <a:lnTo>
                  <a:pt x="2124738" y="4617"/>
                </a:lnTo>
                <a:lnTo>
                  <a:pt x="2072901" y="6375"/>
                </a:lnTo>
                <a:lnTo>
                  <a:pt x="2021078" y="9960"/>
                </a:lnTo>
                <a:lnTo>
                  <a:pt x="1942196" y="13068"/>
                </a:lnTo>
                <a:lnTo>
                  <a:pt x="1913046" y="14144"/>
                </a:lnTo>
                <a:lnTo>
                  <a:pt x="1828922" y="16408"/>
                </a:lnTo>
                <a:lnTo>
                  <a:pt x="1804405" y="16914"/>
                </a:lnTo>
                <a:lnTo>
                  <a:pt x="1750695" y="17326"/>
                </a:lnTo>
                <a:lnTo>
                  <a:pt x="2942589" y="17326"/>
                </a:lnTo>
                <a:lnTo>
                  <a:pt x="2384044" y="9960"/>
                </a:lnTo>
                <a:lnTo>
                  <a:pt x="2228442" y="5068"/>
                </a:lnTo>
                <a:lnTo>
                  <a:pt x="2176585" y="4309"/>
                </a:lnTo>
                <a:close/>
              </a:path>
              <a:path w="6349365" h="40639">
                <a:moveTo>
                  <a:pt x="3113405" y="9960"/>
                </a:moveTo>
                <a:lnTo>
                  <a:pt x="3063443" y="13068"/>
                </a:lnTo>
                <a:lnTo>
                  <a:pt x="3028045" y="15024"/>
                </a:lnTo>
                <a:lnTo>
                  <a:pt x="2985335" y="16693"/>
                </a:lnTo>
                <a:lnTo>
                  <a:pt x="2942589" y="17326"/>
                </a:lnTo>
                <a:lnTo>
                  <a:pt x="3458591" y="17326"/>
                </a:lnTo>
                <a:lnTo>
                  <a:pt x="3423900" y="16751"/>
                </a:lnTo>
                <a:lnTo>
                  <a:pt x="3354470" y="14219"/>
                </a:lnTo>
                <a:lnTo>
                  <a:pt x="3319779" y="13643"/>
                </a:lnTo>
                <a:lnTo>
                  <a:pt x="3268549" y="11514"/>
                </a:lnTo>
                <a:lnTo>
                  <a:pt x="3216640" y="10421"/>
                </a:lnTo>
                <a:lnTo>
                  <a:pt x="3113405" y="9960"/>
                </a:lnTo>
                <a:close/>
              </a:path>
              <a:path w="6349365" h="40639">
                <a:moveTo>
                  <a:pt x="3658187" y="8518"/>
                </a:moveTo>
                <a:lnTo>
                  <a:pt x="3632961" y="9087"/>
                </a:lnTo>
                <a:lnTo>
                  <a:pt x="3607736" y="11014"/>
                </a:lnTo>
                <a:lnTo>
                  <a:pt x="3583178" y="13643"/>
                </a:lnTo>
                <a:lnTo>
                  <a:pt x="3551656" y="14219"/>
                </a:lnTo>
                <a:lnTo>
                  <a:pt x="3490041" y="16751"/>
                </a:lnTo>
                <a:lnTo>
                  <a:pt x="3458591" y="17326"/>
                </a:lnTo>
                <a:lnTo>
                  <a:pt x="3967353" y="17326"/>
                </a:lnTo>
                <a:lnTo>
                  <a:pt x="3872230" y="17054"/>
                </a:lnTo>
                <a:lnTo>
                  <a:pt x="3825049" y="16406"/>
                </a:lnTo>
                <a:lnTo>
                  <a:pt x="3777869" y="15144"/>
                </a:lnTo>
                <a:lnTo>
                  <a:pt x="3730498" y="13064"/>
                </a:lnTo>
                <a:lnTo>
                  <a:pt x="3658187" y="8518"/>
                </a:lnTo>
                <a:close/>
              </a:path>
              <a:path w="6349365" h="40639">
                <a:moveTo>
                  <a:pt x="665353" y="2721"/>
                </a:moveTo>
                <a:lnTo>
                  <a:pt x="636905" y="2721"/>
                </a:lnTo>
                <a:lnTo>
                  <a:pt x="583523" y="6961"/>
                </a:lnTo>
                <a:lnTo>
                  <a:pt x="529952" y="10518"/>
                </a:lnTo>
                <a:lnTo>
                  <a:pt x="476034" y="12679"/>
                </a:lnTo>
                <a:lnTo>
                  <a:pt x="421610" y="12731"/>
                </a:lnTo>
                <a:lnTo>
                  <a:pt x="1528173" y="12731"/>
                </a:lnTo>
                <a:lnTo>
                  <a:pt x="1487296" y="9960"/>
                </a:lnTo>
                <a:lnTo>
                  <a:pt x="1472238" y="8727"/>
                </a:lnTo>
                <a:lnTo>
                  <a:pt x="866661" y="8727"/>
                </a:lnTo>
                <a:lnTo>
                  <a:pt x="816342" y="8330"/>
                </a:lnTo>
                <a:lnTo>
                  <a:pt x="766020" y="7239"/>
                </a:lnTo>
                <a:lnTo>
                  <a:pt x="715692" y="5391"/>
                </a:lnTo>
                <a:lnTo>
                  <a:pt x="665353" y="2721"/>
                </a:lnTo>
                <a:close/>
              </a:path>
              <a:path w="6349365" h="40639">
                <a:moveTo>
                  <a:pt x="317706" y="9227"/>
                </a:moveTo>
                <a:lnTo>
                  <a:pt x="268902" y="9694"/>
                </a:lnTo>
                <a:lnTo>
                  <a:pt x="171309" y="11933"/>
                </a:lnTo>
                <a:lnTo>
                  <a:pt x="122511" y="12560"/>
                </a:lnTo>
                <a:lnTo>
                  <a:pt x="418202" y="12560"/>
                </a:lnTo>
                <a:lnTo>
                  <a:pt x="366521" y="9960"/>
                </a:lnTo>
                <a:lnTo>
                  <a:pt x="317706" y="9227"/>
                </a:lnTo>
                <a:close/>
              </a:path>
              <a:path w="6349365" h="40639">
                <a:moveTo>
                  <a:pt x="1053210" y="6404"/>
                </a:moveTo>
                <a:lnTo>
                  <a:pt x="1017650" y="6404"/>
                </a:lnTo>
                <a:lnTo>
                  <a:pt x="916983" y="8496"/>
                </a:lnTo>
                <a:lnTo>
                  <a:pt x="866661" y="8727"/>
                </a:lnTo>
                <a:lnTo>
                  <a:pt x="1472238" y="8727"/>
                </a:lnTo>
                <a:lnTo>
                  <a:pt x="1461493" y="7847"/>
                </a:lnTo>
                <a:lnTo>
                  <a:pt x="1097403" y="7847"/>
                </a:lnTo>
                <a:lnTo>
                  <a:pt x="1053210" y="6404"/>
                </a:lnTo>
                <a:close/>
              </a:path>
              <a:path w="6349365" h="40639">
                <a:moveTo>
                  <a:pt x="1277350" y="0"/>
                </a:moveTo>
                <a:lnTo>
                  <a:pt x="1224025" y="2721"/>
                </a:lnTo>
                <a:lnTo>
                  <a:pt x="1181834" y="5351"/>
                </a:lnTo>
                <a:lnTo>
                  <a:pt x="1139952" y="7277"/>
                </a:lnTo>
                <a:lnTo>
                  <a:pt x="1097403" y="7847"/>
                </a:lnTo>
                <a:lnTo>
                  <a:pt x="1461493" y="7847"/>
                </a:lnTo>
                <a:lnTo>
                  <a:pt x="1435679" y="5733"/>
                </a:lnTo>
                <a:lnTo>
                  <a:pt x="1383360" y="2200"/>
                </a:lnTo>
                <a:lnTo>
                  <a:pt x="1330523" y="57"/>
                </a:lnTo>
                <a:lnTo>
                  <a:pt x="1277350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48355" y="1719992"/>
            <a:ext cx="6296025" cy="36195"/>
          </a:xfrm>
          <a:custGeom>
            <a:avLst/>
            <a:gdLst/>
            <a:ahLst/>
            <a:cxnLst/>
            <a:rect l="l" t="t" r="r" b="b"/>
            <a:pathLst>
              <a:path w="6296025" h="36194">
                <a:moveTo>
                  <a:pt x="4883176" y="24733"/>
                </a:moveTo>
                <a:lnTo>
                  <a:pt x="3726561" y="24733"/>
                </a:lnTo>
                <a:lnTo>
                  <a:pt x="3763989" y="25657"/>
                </a:lnTo>
                <a:lnTo>
                  <a:pt x="4157218" y="35655"/>
                </a:lnTo>
                <a:lnTo>
                  <a:pt x="4445508" y="35655"/>
                </a:lnTo>
                <a:lnTo>
                  <a:pt x="4503590" y="34504"/>
                </a:lnTo>
                <a:lnTo>
                  <a:pt x="4617136" y="29440"/>
                </a:lnTo>
                <a:lnTo>
                  <a:pt x="4673219" y="28289"/>
                </a:lnTo>
                <a:lnTo>
                  <a:pt x="4727930" y="27898"/>
                </a:lnTo>
                <a:lnTo>
                  <a:pt x="4883176" y="24733"/>
                </a:lnTo>
                <a:close/>
              </a:path>
              <a:path w="6296025" h="36194">
                <a:moveTo>
                  <a:pt x="6295644" y="23770"/>
                </a:moveTo>
                <a:lnTo>
                  <a:pt x="4997131" y="23770"/>
                </a:lnTo>
                <a:lnTo>
                  <a:pt x="5050536" y="24733"/>
                </a:lnTo>
                <a:lnTo>
                  <a:pt x="5103569" y="25132"/>
                </a:lnTo>
                <a:lnTo>
                  <a:pt x="5156071" y="26220"/>
                </a:lnTo>
                <a:lnTo>
                  <a:pt x="5313934" y="31972"/>
                </a:lnTo>
                <a:lnTo>
                  <a:pt x="5365231" y="31589"/>
                </a:lnTo>
                <a:lnTo>
                  <a:pt x="5520771" y="28672"/>
                </a:lnTo>
                <a:lnTo>
                  <a:pt x="6295644" y="28289"/>
                </a:lnTo>
                <a:lnTo>
                  <a:pt x="6295644" y="23770"/>
                </a:lnTo>
                <a:close/>
              </a:path>
              <a:path w="6296025" h="36194">
                <a:moveTo>
                  <a:pt x="6057773" y="28289"/>
                </a:moveTo>
                <a:lnTo>
                  <a:pt x="5573776" y="28289"/>
                </a:lnTo>
                <a:lnTo>
                  <a:pt x="5624468" y="28864"/>
                </a:lnTo>
                <a:lnTo>
                  <a:pt x="5725902" y="31396"/>
                </a:lnTo>
                <a:lnTo>
                  <a:pt x="5776595" y="31972"/>
                </a:lnTo>
                <a:lnTo>
                  <a:pt x="6057773" y="28289"/>
                </a:lnTo>
                <a:close/>
              </a:path>
              <a:path w="6296025" h="36194">
                <a:moveTo>
                  <a:pt x="6295644" y="23142"/>
                </a:moveTo>
                <a:lnTo>
                  <a:pt x="3208991" y="23142"/>
                </a:lnTo>
                <a:lnTo>
                  <a:pt x="3356355" y="24733"/>
                </a:lnTo>
                <a:lnTo>
                  <a:pt x="3403728" y="25810"/>
                </a:lnTo>
                <a:lnTo>
                  <a:pt x="3455750" y="28289"/>
                </a:lnTo>
                <a:lnTo>
                  <a:pt x="3499624" y="30219"/>
                </a:lnTo>
                <a:lnTo>
                  <a:pt x="3547489" y="30747"/>
                </a:lnTo>
                <a:lnTo>
                  <a:pt x="3594861" y="28289"/>
                </a:lnTo>
                <a:lnTo>
                  <a:pt x="3627423" y="27733"/>
                </a:lnTo>
                <a:lnTo>
                  <a:pt x="3693927" y="25288"/>
                </a:lnTo>
                <a:lnTo>
                  <a:pt x="3726561" y="24733"/>
                </a:lnTo>
                <a:lnTo>
                  <a:pt x="4883176" y="24733"/>
                </a:lnTo>
                <a:lnTo>
                  <a:pt x="4943664" y="23827"/>
                </a:lnTo>
                <a:lnTo>
                  <a:pt x="6295644" y="23770"/>
                </a:lnTo>
                <a:lnTo>
                  <a:pt x="6295644" y="23142"/>
                </a:lnTo>
                <a:close/>
              </a:path>
              <a:path w="6296025" h="36194">
                <a:moveTo>
                  <a:pt x="6295644" y="28289"/>
                </a:moveTo>
                <a:lnTo>
                  <a:pt x="6057773" y="28289"/>
                </a:lnTo>
                <a:lnTo>
                  <a:pt x="6295644" y="28730"/>
                </a:lnTo>
                <a:lnTo>
                  <a:pt x="6295644" y="28289"/>
                </a:lnTo>
                <a:close/>
              </a:path>
              <a:path w="6296025" h="36194">
                <a:moveTo>
                  <a:pt x="6295644" y="19496"/>
                </a:moveTo>
                <a:lnTo>
                  <a:pt x="97008" y="19496"/>
                </a:lnTo>
                <a:lnTo>
                  <a:pt x="121031" y="21050"/>
                </a:lnTo>
                <a:lnTo>
                  <a:pt x="160444" y="21681"/>
                </a:lnTo>
                <a:lnTo>
                  <a:pt x="198881" y="23336"/>
                </a:lnTo>
                <a:lnTo>
                  <a:pt x="236652" y="25657"/>
                </a:lnTo>
                <a:lnTo>
                  <a:pt x="274066" y="28289"/>
                </a:lnTo>
                <a:lnTo>
                  <a:pt x="322091" y="27733"/>
                </a:lnTo>
                <a:lnTo>
                  <a:pt x="418191" y="25288"/>
                </a:lnTo>
                <a:lnTo>
                  <a:pt x="466217" y="24733"/>
                </a:lnTo>
                <a:lnTo>
                  <a:pt x="3110738" y="24733"/>
                </a:lnTo>
                <a:lnTo>
                  <a:pt x="3159873" y="23318"/>
                </a:lnTo>
                <a:lnTo>
                  <a:pt x="6295644" y="23142"/>
                </a:lnTo>
                <a:lnTo>
                  <a:pt x="6295644" y="19496"/>
                </a:lnTo>
                <a:close/>
              </a:path>
              <a:path w="6296025" h="36194">
                <a:moveTo>
                  <a:pt x="1615947" y="24733"/>
                </a:moveTo>
                <a:lnTo>
                  <a:pt x="854202" y="24733"/>
                </a:lnTo>
                <a:lnTo>
                  <a:pt x="1359661" y="28289"/>
                </a:lnTo>
                <a:lnTo>
                  <a:pt x="1410882" y="27919"/>
                </a:lnTo>
                <a:lnTo>
                  <a:pt x="1462127" y="27037"/>
                </a:lnTo>
                <a:lnTo>
                  <a:pt x="1564666" y="25103"/>
                </a:lnTo>
                <a:lnTo>
                  <a:pt x="1615947" y="24733"/>
                </a:lnTo>
                <a:close/>
              </a:path>
              <a:path w="6296025" h="36194">
                <a:moveTo>
                  <a:pt x="2569718" y="24733"/>
                </a:moveTo>
                <a:lnTo>
                  <a:pt x="1615947" y="24733"/>
                </a:lnTo>
                <a:lnTo>
                  <a:pt x="2096389" y="28289"/>
                </a:lnTo>
                <a:lnTo>
                  <a:pt x="2463441" y="26616"/>
                </a:lnTo>
                <a:lnTo>
                  <a:pt x="2569718" y="24733"/>
                </a:lnTo>
                <a:close/>
              </a:path>
              <a:path w="6296025" h="36194">
                <a:moveTo>
                  <a:pt x="3110738" y="24733"/>
                </a:moveTo>
                <a:lnTo>
                  <a:pt x="2569718" y="24733"/>
                </a:lnTo>
                <a:lnTo>
                  <a:pt x="2912921" y="26304"/>
                </a:lnTo>
                <a:lnTo>
                  <a:pt x="3061245" y="25534"/>
                </a:lnTo>
                <a:lnTo>
                  <a:pt x="3110738" y="24733"/>
                </a:lnTo>
                <a:close/>
              </a:path>
              <a:path w="6296025" h="36194">
                <a:moveTo>
                  <a:pt x="25503" y="2414"/>
                </a:moveTo>
                <a:lnTo>
                  <a:pt x="13779" y="2746"/>
                </a:lnTo>
                <a:lnTo>
                  <a:pt x="4056" y="5816"/>
                </a:lnTo>
                <a:lnTo>
                  <a:pt x="0" y="13684"/>
                </a:lnTo>
                <a:lnTo>
                  <a:pt x="2889" y="17424"/>
                </a:lnTo>
                <a:lnTo>
                  <a:pt x="9779" y="18748"/>
                </a:lnTo>
                <a:lnTo>
                  <a:pt x="18002" y="19381"/>
                </a:lnTo>
                <a:lnTo>
                  <a:pt x="24892" y="21050"/>
                </a:lnTo>
                <a:lnTo>
                  <a:pt x="48914" y="20532"/>
                </a:lnTo>
                <a:lnTo>
                  <a:pt x="72961" y="19669"/>
                </a:lnTo>
                <a:lnTo>
                  <a:pt x="6295644" y="19496"/>
                </a:lnTo>
                <a:lnTo>
                  <a:pt x="6295644" y="17684"/>
                </a:lnTo>
                <a:lnTo>
                  <a:pt x="4249982" y="17684"/>
                </a:lnTo>
                <a:lnTo>
                  <a:pt x="4050190" y="16148"/>
                </a:lnTo>
                <a:lnTo>
                  <a:pt x="3931516" y="13684"/>
                </a:lnTo>
                <a:lnTo>
                  <a:pt x="3544951" y="13684"/>
                </a:lnTo>
                <a:lnTo>
                  <a:pt x="3499036" y="13053"/>
                </a:lnTo>
                <a:lnTo>
                  <a:pt x="3452431" y="11398"/>
                </a:lnTo>
                <a:lnTo>
                  <a:pt x="3424388" y="10001"/>
                </a:lnTo>
                <a:lnTo>
                  <a:pt x="768731" y="10001"/>
                </a:lnTo>
                <a:lnTo>
                  <a:pt x="715007" y="8265"/>
                </a:lnTo>
                <a:lnTo>
                  <a:pt x="606324" y="6672"/>
                </a:lnTo>
                <a:lnTo>
                  <a:pt x="242062" y="6445"/>
                </a:lnTo>
                <a:lnTo>
                  <a:pt x="212095" y="5869"/>
                </a:lnTo>
                <a:lnTo>
                  <a:pt x="150925" y="3337"/>
                </a:lnTo>
                <a:lnTo>
                  <a:pt x="121031" y="2762"/>
                </a:lnTo>
                <a:lnTo>
                  <a:pt x="35560" y="2762"/>
                </a:lnTo>
                <a:lnTo>
                  <a:pt x="25503" y="2414"/>
                </a:lnTo>
                <a:close/>
              </a:path>
              <a:path w="6296025" h="36194">
                <a:moveTo>
                  <a:pt x="4846252" y="5447"/>
                </a:moveTo>
                <a:lnTo>
                  <a:pt x="4794313" y="6842"/>
                </a:lnTo>
                <a:lnTo>
                  <a:pt x="4742374" y="8927"/>
                </a:lnTo>
                <a:lnTo>
                  <a:pt x="4643044" y="10576"/>
                </a:lnTo>
                <a:lnTo>
                  <a:pt x="4546929" y="13108"/>
                </a:lnTo>
                <a:lnTo>
                  <a:pt x="4498848" y="13684"/>
                </a:lnTo>
                <a:lnTo>
                  <a:pt x="4399529" y="16186"/>
                </a:lnTo>
                <a:lnTo>
                  <a:pt x="4249982" y="17684"/>
                </a:lnTo>
                <a:lnTo>
                  <a:pt x="6295644" y="17684"/>
                </a:lnTo>
                <a:lnTo>
                  <a:pt x="6295644" y="13684"/>
                </a:lnTo>
                <a:lnTo>
                  <a:pt x="5684139" y="13684"/>
                </a:lnTo>
                <a:lnTo>
                  <a:pt x="5635501" y="13108"/>
                </a:lnTo>
                <a:lnTo>
                  <a:pt x="5536942" y="10576"/>
                </a:lnTo>
                <a:lnTo>
                  <a:pt x="5488305" y="10001"/>
                </a:lnTo>
                <a:lnTo>
                  <a:pt x="5146675" y="10001"/>
                </a:lnTo>
                <a:lnTo>
                  <a:pt x="5097169" y="9631"/>
                </a:lnTo>
                <a:lnTo>
                  <a:pt x="4947006" y="6815"/>
                </a:lnTo>
                <a:lnTo>
                  <a:pt x="4897501" y="6445"/>
                </a:lnTo>
                <a:lnTo>
                  <a:pt x="4846252" y="5447"/>
                </a:lnTo>
                <a:close/>
              </a:path>
              <a:path w="6296025" h="36194">
                <a:moveTo>
                  <a:pt x="3761212" y="8501"/>
                </a:moveTo>
                <a:lnTo>
                  <a:pt x="3721163" y="8667"/>
                </a:lnTo>
                <a:lnTo>
                  <a:pt x="3641090" y="10001"/>
                </a:lnTo>
                <a:lnTo>
                  <a:pt x="3617085" y="10576"/>
                </a:lnTo>
                <a:lnTo>
                  <a:pt x="3569027" y="13108"/>
                </a:lnTo>
                <a:lnTo>
                  <a:pt x="3544951" y="13684"/>
                </a:lnTo>
                <a:lnTo>
                  <a:pt x="3931516" y="13684"/>
                </a:lnTo>
                <a:lnTo>
                  <a:pt x="3761212" y="8501"/>
                </a:lnTo>
                <a:close/>
              </a:path>
              <a:path w="6296025" h="36194">
                <a:moveTo>
                  <a:pt x="6295644" y="10001"/>
                </a:moveTo>
                <a:lnTo>
                  <a:pt x="5883402" y="10001"/>
                </a:lnTo>
                <a:lnTo>
                  <a:pt x="5833264" y="10576"/>
                </a:lnTo>
                <a:lnTo>
                  <a:pt x="5734276" y="13108"/>
                </a:lnTo>
                <a:lnTo>
                  <a:pt x="5684139" y="13684"/>
                </a:lnTo>
                <a:lnTo>
                  <a:pt x="6295644" y="13684"/>
                </a:lnTo>
                <a:lnTo>
                  <a:pt x="6295644" y="10001"/>
                </a:lnTo>
                <a:close/>
              </a:path>
              <a:path w="6296025" h="36194">
                <a:moveTo>
                  <a:pt x="3256139" y="3793"/>
                </a:moveTo>
                <a:lnTo>
                  <a:pt x="3203842" y="3793"/>
                </a:lnTo>
                <a:lnTo>
                  <a:pt x="3151709" y="4677"/>
                </a:lnTo>
                <a:lnTo>
                  <a:pt x="3100070" y="6445"/>
                </a:lnTo>
                <a:lnTo>
                  <a:pt x="3049196" y="7473"/>
                </a:lnTo>
                <a:lnTo>
                  <a:pt x="2792745" y="8445"/>
                </a:lnTo>
                <a:lnTo>
                  <a:pt x="2690748" y="10001"/>
                </a:lnTo>
                <a:lnTo>
                  <a:pt x="3424388" y="10001"/>
                </a:lnTo>
                <a:lnTo>
                  <a:pt x="3359911" y="6445"/>
                </a:lnTo>
                <a:lnTo>
                  <a:pt x="3308272" y="4677"/>
                </a:lnTo>
                <a:lnTo>
                  <a:pt x="3256139" y="3793"/>
                </a:lnTo>
                <a:close/>
              </a:path>
              <a:path w="6296025" h="36194">
                <a:moveTo>
                  <a:pt x="78295" y="0"/>
                </a:moveTo>
                <a:lnTo>
                  <a:pt x="56915" y="690"/>
                </a:lnTo>
                <a:lnTo>
                  <a:pt x="35560" y="2762"/>
                </a:lnTo>
                <a:lnTo>
                  <a:pt x="121031" y="2762"/>
                </a:lnTo>
                <a:lnTo>
                  <a:pt x="99675" y="690"/>
                </a:lnTo>
                <a:lnTo>
                  <a:pt x="78295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916935" y="1865376"/>
            <a:ext cx="6227445" cy="53975"/>
          </a:xfrm>
          <a:custGeom>
            <a:avLst/>
            <a:gdLst/>
            <a:ahLst/>
            <a:cxnLst/>
            <a:rect l="l" t="t" r="r" b="b"/>
            <a:pathLst>
              <a:path w="6227445" h="53975">
                <a:moveTo>
                  <a:pt x="3707257" y="28194"/>
                </a:moveTo>
                <a:lnTo>
                  <a:pt x="2817749" y="28194"/>
                </a:lnTo>
                <a:lnTo>
                  <a:pt x="4002532" y="52832"/>
                </a:lnTo>
                <a:lnTo>
                  <a:pt x="4141676" y="53721"/>
                </a:lnTo>
                <a:lnTo>
                  <a:pt x="4188535" y="53358"/>
                </a:lnTo>
                <a:lnTo>
                  <a:pt x="4235803" y="52008"/>
                </a:lnTo>
                <a:lnTo>
                  <a:pt x="4283583" y="49275"/>
                </a:lnTo>
                <a:lnTo>
                  <a:pt x="4334313" y="45293"/>
                </a:lnTo>
                <a:lnTo>
                  <a:pt x="4385389" y="43608"/>
                </a:lnTo>
                <a:lnTo>
                  <a:pt x="5189759" y="43608"/>
                </a:lnTo>
                <a:lnTo>
                  <a:pt x="5194369" y="43361"/>
                </a:lnTo>
                <a:lnTo>
                  <a:pt x="5240749" y="42554"/>
                </a:lnTo>
                <a:lnTo>
                  <a:pt x="5416604" y="42554"/>
                </a:lnTo>
                <a:lnTo>
                  <a:pt x="5429122" y="42290"/>
                </a:lnTo>
                <a:lnTo>
                  <a:pt x="6003202" y="42290"/>
                </a:lnTo>
                <a:lnTo>
                  <a:pt x="6144260" y="38735"/>
                </a:lnTo>
                <a:lnTo>
                  <a:pt x="6227064" y="38735"/>
                </a:lnTo>
                <a:lnTo>
                  <a:pt x="6227064" y="37609"/>
                </a:lnTo>
                <a:lnTo>
                  <a:pt x="4118119" y="37609"/>
                </a:lnTo>
                <a:lnTo>
                  <a:pt x="4066906" y="36815"/>
                </a:lnTo>
                <a:lnTo>
                  <a:pt x="3912018" y="32313"/>
                </a:lnTo>
                <a:lnTo>
                  <a:pt x="3820771" y="31194"/>
                </a:lnTo>
                <a:lnTo>
                  <a:pt x="3744650" y="28749"/>
                </a:lnTo>
                <a:lnTo>
                  <a:pt x="3707257" y="28194"/>
                </a:lnTo>
                <a:close/>
              </a:path>
              <a:path w="6227445" h="53975">
                <a:moveTo>
                  <a:pt x="5176011" y="44346"/>
                </a:moveTo>
                <a:lnTo>
                  <a:pt x="4911246" y="44346"/>
                </a:lnTo>
                <a:lnTo>
                  <a:pt x="5012055" y="46829"/>
                </a:lnTo>
                <a:lnTo>
                  <a:pt x="5057394" y="48466"/>
                </a:lnTo>
                <a:lnTo>
                  <a:pt x="5102733" y="48793"/>
                </a:lnTo>
                <a:lnTo>
                  <a:pt x="5148071" y="45847"/>
                </a:lnTo>
                <a:lnTo>
                  <a:pt x="5176011" y="44346"/>
                </a:lnTo>
                <a:close/>
              </a:path>
              <a:path w="6227445" h="53975">
                <a:moveTo>
                  <a:pt x="5189759" y="43608"/>
                </a:moveTo>
                <a:lnTo>
                  <a:pt x="4385389" y="43608"/>
                </a:lnTo>
                <a:lnTo>
                  <a:pt x="4437155" y="43900"/>
                </a:lnTo>
                <a:lnTo>
                  <a:pt x="4489958" y="45847"/>
                </a:lnTo>
                <a:lnTo>
                  <a:pt x="5176682" y="44310"/>
                </a:lnTo>
                <a:lnTo>
                  <a:pt x="5189759" y="43608"/>
                </a:lnTo>
                <a:close/>
              </a:path>
              <a:path w="6227445" h="53975">
                <a:moveTo>
                  <a:pt x="5176682" y="44310"/>
                </a:moveTo>
                <a:lnTo>
                  <a:pt x="4644372" y="44310"/>
                </a:lnTo>
                <a:lnTo>
                  <a:pt x="4696669" y="44481"/>
                </a:lnTo>
                <a:lnTo>
                  <a:pt x="4749672" y="45847"/>
                </a:lnTo>
                <a:lnTo>
                  <a:pt x="5176011" y="44346"/>
                </a:lnTo>
                <a:lnTo>
                  <a:pt x="5176682" y="44310"/>
                </a:lnTo>
                <a:close/>
              </a:path>
              <a:path w="6227445" h="53975">
                <a:moveTo>
                  <a:pt x="6003202" y="42290"/>
                </a:moveTo>
                <a:lnTo>
                  <a:pt x="5429122" y="42290"/>
                </a:lnTo>
                <a:lnTo>
                  <a:pt x="5742305" y="45847"/>
                </a:lnTo>
                <a:lnTo>
                  <a:pt x="5941948" y="43624"/>
                </a:lnTo>
                <a:lnTo>
                  <a:pt x="6003202" y="42290"/>
                </a:lnTo>
                <a:close/>
              </a:path>
              <a:path w="6227445" h="53975">
                <a:moveTo>
                  <a:pt x="5416604" y="42554"/>
                </a:moveTo>
                <a:lnTo>
                  <a:pt x="5240749" y="42554"/>
                </a:lnTo>
                <a:lnTo>
                  <a:pt x="5334159" y="43212"/>
                </a:lnTo>
                <a:lnTo>
                  <a:pt x="5381396" y="43295"/>
                </a:lnTo>
                <a:lnTo>
                  <a:pt x="5416604" y="42554"/>
                </a:lnTo>
                <a:close/>
              </a:path>
              <a:path w="6227445" h="53975">
                <a:moveTo>
                  <a:pt x="4414670" y="26131"/>
                </a:moveTo>
                <a:lnTo>
                  <a:pt x="4365888" y="26884"/>
                </a:lnTo>
                <a:lnTo>
                  <a:pt x="4317113" y="28562"/>
                </a:lnTo>
                <a:lnTo>
                  <a:pt x="4268343" y="31286"/>
                </a:lnTo>
                <a:lnTo>
                  <a:pt x="4219574" y="35178"/>
                </a:lnTo>
                <a:lnTo>
                  <a:pt x="4169028" y="37228"/>
                </a:lnTo>
                <a:lnTo>
                  <a:pt x="4118119" y="37609"/>
                </a:lnTo>
                <a:lnTo>
                  <a:pt x="6227064" y="37609"/>
                </a:lnTo>
                <a:lnTo>
                  <a:pt x="6227064" y="29694"/>
                </a:lnTo>
                <a:lnTo>
                  <a:pt x="4593026" y="29694"/>
                </a:lnTo>
                <a:lnTo>
                  <a:pt x="4561078" y="28194"/>
                </a:lnTo>
                <a:lnTo>
                  <a:pt x="4512262" y="26908"/>
                </a:lnTo>
                <a:lnTo>
                  <a:pt x="4463461" y="26179"/>
                </a:lnTo>
                <a:lnTo>
                  <a:pt x="4414670" y="26131"/>
                </a:lnTo>
                <a:close/>
              </a:path>
              <a:path w="6227445" h="53975">
                <a:moveTo>
                  <a:pt x="1432272" y="17137"/>
                </a:moveTo>
                <a:lnTo>
                  <a:pt x="306966" y="17137"/>
                </a:lnTo>
                <a:lnTo>
                  <a:pt x="363981" y="17610"/>
                </a:lnTo>
                <a:lnTo>
                  <a:pt x="411947" y="18601"/>
                </a:lnTo>
                <a:lnTo>
                  <a:pt x="447203" y="19846"/>
                </a:lnTo>
                <a:lnTo>
                  <a:pt x="466089" y="21082"/>
                </a:lnTo>
                <a:lnTo>
                  <a:pt x="500760" y="21637"/>
                </a:lnTo>
                <a:lnTo>
                  <a:pt x="570102" y="24082"/>
                </a:lnTo>
                <a:lnTo>
                  <a:pt x="604774" y="24637"/>
                </a:lnTo>
                <a:lnTo>
                  <a:pt x="896522" y="25125"/>
                </a:lnTo>
                <a:lnTo>
                  <a:pt x="1266571" y="31750"/>
                </a:lnTo>
                <a:lnTo>
                  <a:pt x="1663598" y="32285"/>
                </a:lnTo>
                <a:lnTo>
                  <a:pt x="1773219" y="34643"/>
                </a:lnTo>
                <a:lnTo>
                  <a:pt x="1828673" y="35178"/>
                </a:lnTo>
                <a:lnTo>
                  <a:pt x="2138172" y="35178"/>
                </a:lnTo>
                <a:lnTo>
                  <a:pt x="2225405" y="36512"/>
                </a:lnTo>
                <a:lnTo>
                  <a:pt x="2269313" y="36679"/>
                </a:lnTo>
                <a:lnTo>
                  <a:pt x="2312542" y="35178"/>
                </a:lnTo>
                <a:lnTo>
                  <a:pt x="2365291" y="31140"/>
                </a:lnTo>
                <a:lnTo>
                  <a:pt x="2417064" y="29067"/>
                </a:lnTo>
                <a:lnTo>
                  <a:pt x="2468169" y="28303"/>
                </a:lnTo>
                <a:lnTo>
                  <a:pt x="3707257" y="28194"/>
                </a:lnTo>
                <a:lnTo>
                  <a:pt x="3664511" y="26638"/>
                </a:lnTo>
                <a:lnTo>
                  <a:pt x="3579115" y="26193"/>
                </a:lnTo>
                <a:lnTo>
                  <a:pt x="3536441" y="24637"/>
                </a:lnTo>
                <a:lnTo>
                  <a:pt x="3046833" y="20341"/>
                </a:lnTo>
                <a:lnTo>
                  <a:pt x="2996701" y="19326"/>
                </a:lnTo>
                <a:lnTo>
                  <a:pt x="2945891" y="17652"/>
                </a:lnTo>
                <a:lnTo>
                  <a:pt x="1480058" y="17652"/>
                </a:lnTo>
                <a:lnTo>
                  <a:pt x="1456608" y="17597"/>
                </a:lnTo>
                <a:lnTo>
                  <a:pt x="1433814" y="17208"/>
                </a:lnTo>
                <a:lnTo>
                  <a:pt x="1432272" y="17137"/>
                </a:lnTo>
                <a:close/>
              </a:path>
              <a:path w="6227445" h="53975">
                <a:moveTo>
                  <a:pt x="206375" y="0"/>
                </a:moveTo>
                <a:lnTo>
                  <a:pt x="166905" y="1146"/>
                </a:lnTo>
                <a:lnTo>
                  <a:pt x="128079" y="3937"/>
                </a:lnTo>
                <a:lnTo>
                  <a:pt x="93728" y="6995"/>
                </a:lnTo>
                <a:lnTo>
                  <a:pt x="49783" y="10540"/>
                </a:lnTo>
                <a:lnTo>
                  <a:pt x="10668" y="17652"/>
                </a:lnTo>
                <a:lnTo>
                  <a:pt x="0" y="35178"/>
                </a:lnTo>
                <a:lnTo>
                  <a:pt x="14224" y="31750"/>
                </a:lnTo>
                <a:lnTo>
                  <a:pt x="61596" y="25685"/>
                </a:lnTo>
                <a:lnTo>
                  <a:pt x="118216" y="21455"/>
                </a:lnTo>
                <a:lnTo>
                  <a:pt x="180424" y="18795"/>
                </a:lnTo>
                <a:lnTo>
                  <a:pt x="244561" y="17444"/>
                </a:lnTo>
                <a:lnTo>
                  <a:pt x="1432272" y="17137"/>
                </a:lnTo>
                <a:lnTo>
                  <a:pt x="1410995" y="16152"/>
                </a:lnTo>
                <a:lnTo>
                  <a:pt x="1387475" y="14097"/>
                </a:lnTo>
                <a:lnTo>
                  <a:pt x="1307464" y="13652"/>
                </a:lnTo>
                <a:lnTo>
                  <a:pt x="1267459" y="12596"/>
                </a:lnTo>
                <a:lnTo>
                  <a:pt x="1227454" y="10540"/>
                </a:lnTo>
                <a:lnTo>
                  <a:pt x="1063752" y="10540"/>
                </a:lnTo>
                <a:lnTo>
                  <a:pt x="908254" y="7648"/>
                </a:lnTo>
                <a:lnTo>
                  <a:pt x="515874" y="6985"/>
                </a:lnTo>
                <a:lnTo>
                  <a:pt x="309531" y="1048"/>
                </a:lnTo>
                <a:lnTo>
                  <a:pt x="206375" y="0"/>
                </a:lnTo>
                <a:close/>
              </a:path>
              <a:path w="6227445" h="53975">
                <a:moveTo>
                  <a:pt x="4877721" y="25033"/>
                </a:moveTo>
                <a:lnTo>
                  <a:pt x="4655589" y="28694"/>
                </a:lnTo>
                <a:lnTo>
                  <a:pt x="4624641" y="29527"/>
                </a:lnTo>
                <a:lnTo>
                  <a:pt x="4593026" y="29694"/>
                </a:lnTo>
                <a:lnTo>
                  <a:pt x="6227064" y="29694"/>
                </a:lnTo>
                <a:lnTo>
                  <a:pt x="5027168" y="29638"/>
                </a:lnTo>
                <a:lnTo>
                  <a:pt x="4973828" y="28194"/>
                </a:lnTo>
                <a:lnTo>
                  <a:pt x="4925767" y="25724"/>
                </a:lnTo>
                <a:lnTo>
                  <a:pt x="4877721" y="25033"/>
                </a:lnTo>
                <a:close/>
              </a:path>
              <a:path w="6227445" h="53975">
                <a:moveTo>
                  <a:pt x="5286912" y="21620"/>
                </a:moveTo>
                <a:lnTo>
                  <a:pt x="5236721" y="21955"/>
                </a:lnTo>
                <a:lnTo>
                  <a:pt x="5133847" y="27193"/>
                </a:lnTo>
                <a:lnTo>
                  <a:pt x="5080507" y="29083"/>
                </a:lnTo>
                <a:lnTo>
                  <a:pt x="5027168" y="29638"/>
                </a:lnTo>
                <a:lnTo>
                  <a:pt x="6227064" y="29638"/>
                </a:lnTo>
                <a:lnTo>
                  <a:pt x="6227064" y="25219"/>
                </a:lnTo>
                <a:lnTo>
                  <a:pt x="5439791" y="24637"/>
                </a:lnTo>
                <a:lnTo>
                  <a:pt x="5388612" y="23967"/>
                </a:lnTo>
                <a:lnTo>
                  <a:pt x="5286912" y="21620"/>
                </a:lnTo>
                <a:close/>
              </a:path>
              <a:path w="6227445" h="53975">
                <a:moveTo>
                  <a:pt x="1921255" y="14097"/>
                </a:moveTo>
                <a:lnTo>
                  <a:pt x="1886511" y="14652"/>
                </a:lnTo>
                <a:lnTo>
                  <a:pt x="1817117" y="17097"/>
                </a:lnTo>
                <a:lnTo>
                  <a:pt x="1782444" y="17652"/>
                </a:lnTo>
                <a:lnTo>
                  <a:pt x="2266315" y="17652"/>
                </a:lnTo>
                <a:lnTo>
                  <a:pt x="2021055" y="16357"/>
                </a:lnTo>
                <a:lnTo>
                  <a:pt x="1921255" y="14097"/>
                </a:lnTo>
                <a:close/>
              </a:path>
              <a:path w="6227445" h="53975">
                <a:moveTo>
                  <a:pt x="2408618" y="9651"/>
                </a:moveTo>
                <a:lnTo>
                  <a:pt x="2362013" y="10540"/>
                </a:lnTo>
                <a:lnTo>
                  <a:pt x="2316099" y="14097"/>
                </a:lnTo>
                <a:lnTo>
                  <a:pt x="2303319" y="16152"/>
                </a:lnTo>
                <a:lnTo>
                  <a:pt x="2291206" y="17208"/>
                </a:lnTo>
                <a:lnTo>
                  <a:pt x="2279094" y="17597"/>
                </a:lnTo>
                <a:lnTo>
                  <a:pt x="2266315" y="17652"/>
                </a:lnTo>
                <a:lnTo>
                  <a:pt x="2945891" y="17652"/>
                </a:lnTo>
                <a:lnTo>
                  <a:pt x="2790634" y="11430"/>
                </a:lnTo>
                <a:lnTo>
                  <a:pt x="2757855" y="10540"/>
                </a:lnTo>
                <a:lnTo>
                  <a:pt x="2501138" y="10540"/>
                </a:lnTo>
                <a:lnTo>
                  <a:pt x="2408618" y="9651"/>
                </a:lnTo>
                <a:close/>
              </a:path>
              <a:path w="6227445" h="53975">
                <a:moveTo>
                  <a:pt x="2685824" y="9586"/>
                </a:moveTo>
                <a:lnTo>
                  <a:pt x="2632710" y="10540"/>
                </a:lnTo>
                <a:lnTo>
                  <a:pt x="2757855" y="10540"/>
                </a:lnTo>
                <a:lnTo>
                  <a:pt x="2738430" y="10014"/>
                </a:lnTo>
                <a:lnTo>
                  <a:pt x="2685824" y="958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887979" y="1791207"/>
            <a:ext cx="6256020" cy="48260"/>
          </a:xfrm>
          <a:custGeom>
            <a:avLst/>
            <a:gdLst/>
            <a:ahLst/>
            <a:cxnLst/>
            <a:rect l="l" t="t" r="r" b="b"/>
            <a:pathLst>
              <a:path w="6256020" h="48260">
                <a:moveTo>
                  <a:pt x="6256020" y="32003"/>
                </a:moveTo>
                <a:lnTo>
                  <a:pt x="3931666" y="32003"/>
                </a:lnTo>
                <a:lnTo>
                  <a:pt x="3983243" y="34507"/>
                </a:lnTo>
                <a:lnTo>
                  <a:pt x="4103353" y="41619"/>
                </a:lnTo>
                <a:lnTo>
                  <a:pt x="4191380" y="46227"/>
                </a:lnTo>
                <a:lnTo>
                  <a:pt x="4209494" y="46728"/>
                </a:lnTo>
                <a:lnTo>
                  <a:pt x="4226941" y="47561"/>
                </a:lnTo>
                <a:lnTo>
                  <a:pt x="4244387" y="47728"/>
                </a:lnTo>
                <a:lnTo>
                  <a:pt x="4262501" y="46227"/>
                </a:lnTo>
                <a:lnTo>
                  <a:pt x="4302563" y="40616"/>
                </a:lnTo>
                <a:lnTo>
                  <a:pt x="4342971" y="38671"/>
                </a:lnTo>
                <a:lnTo>
                  <a:pt x="6256020" y="38671"/>
                </a:lnTo>
                <a:lnTo>
                  <a:pt x="6256020" y="32003"/>
                </a:lnTo>
                <a:close/>
              </a:path>
              <a:path w="6256020" h="48260">
                <a:moveTo>
                  <a:pt x="6256020" y="39115"/>
                </a:moveTo>
                <a:lnTo>
                  <a:pt x="5785358" y="39115"/>
                </a:lnTo>
                <a:lnTo>
                  <a:pt x="5840844" y="39855"/>
                </a:lnTo>
                <a:lnTo>
                  <a:pt x="5896349" y="41619"/>
                </a:lnTo>
                <a:lnTo>
                  <a:pt x="6007366" y="45488"/>
                </a:lnTo>
                <a:lnTo>
                  <a:pt x="6062853" y="46227"/>
                </a:lnTo>
                <a:lnTo>
                  <a:pt x="6256020" y="46227"/>
                </a:lnTo>
                <a:lnTo>
                  <a:pt x="6256020" y="39115"/>
                </a:lnTo>
                <a:close/>
              </a:path>
              <a:path w="6256020" h="48260">
                <a:moveTo>
                  <a:pt x="6256020" y="38671"/>
                </a:moveTo>
                <a:lnTo>
                  <a:pt x="4342971" y="38671"/>
                </a:lnTo>
                <a:lnTo>
                  <a:pt x="4384069" y="38727"/>
                </a:lnTo>
                <a:lnTo>
                  <a:pt x="4474235" y="39873"/>
                </a:lnTo>
                <a:lnTo>
                  <a:pt x="4522406" y="41619"/>
                </a:lnTo>
                <a:lnTo>
                  <a:pt x="4570730" y="43560"/>
                </a:lnTo>
                <a:lnTo>
                  <a:pt x="4619375" y="44910"/>
                </a:lnTo>
                <a:lnTo>
                  <a:pt x="4668409" y="44878"/>
                </a:lnTo>
                <a:lnTo>
                  <a:pt x="4717923" y="42671"/>
                </a:lnTo>
                <a:lnTo>
                  <a:pt x="4934966" y="42671"/>
                </a:lnTo>
                <a:lnTo>
                  <a:pt x="4980880" y="42116"/>
                </a:lnTo>
                <a:lnTo>
                  <a:pt x="5074090" y="39671"/>
                </a:lnTo>
                <a:lnTo>
                  <a:pt x="5120005" y="39115"/>
                </a:lnTo>
                <a:lnTo>
                  <a:pt x="6256020" y="39115"/>
                </a:lnTo>
                <a:lnTo>
                  <a:pt x="6256020" y="38671"/>
                </a:lnTo>
                <a:close/>
              </a:path>
              <a:path w="6256020" h="48260">
                <a:moveTo>
                  <a:pt x="6256020" y="30423"/>
                </a:moveTo>
                <a:lnTo>
                  <a:pt x="3386328" y="30423"/>
                </a:lnTo>
                <a:lnTo>
                  <a:pt x="3438588" y="30769"/>
                </a:lnTo>
                <a:lnTo>
                  <a:pt x="3545544" y="33739"/>
                </a:lnTo>
                <a:lnTo>
                  <a:pt x="3599944" y="34791"/>
                </a:lnTo>
                <a:lnTo>
                  <a:pt x="3760851" y="35559"/>
                </a:lnTo>
                <a:lnTo>
                  <a:pt x="3803524" y="33504"/>
                </a:lnTo>
                <a:lnTo>
                  <a:pt x="3846210" y="32448"/>
                </a:lnTo>
                <a:lnTo>
                  <a:pt x="6256020" y="32003"/>
                </a:lnTo>
                <a:lnTo>
                  <a:pt x="6256020" y="30423"/>
                </a:lnTo>
                <a:close/>
              </a:path>
              <a:path w="6256020" h="48260">
                <a:moveTo>
                  <a:pt x="4081018" y="24891"/>
                </a:moveTo>
                <a:lnTo>
                  <a:pt x="2430145" y="24891"/>
                </a:lnTo>
                <a:lnTo>
                  <a:pt x="2526248" y="25290"/>
                </a:lnTo>
                <a:lnTo>
                  <a:pt x="2914015" y="32003"/>
                </a:lnTo>
                <a:lnTo>
                  <a:pt x="3177285" y="32003"/>
                </a:lnTo>
                <a:lnTo>
                  <a:pt x="6256020" y="30423"/>
                </a:lnTo>
                <a:lnTo>
                  <a:pt x="6256020" y="28447"/>
                </a:lnTo>
                <a:lnTo>
                  <a:pt x="4182872" y="28447"/>
                </a:lnTo>
                <a:lnTo>
                  <a:pt x="4131766" y="27336"/>
                </a:lnTo>
                <a:lnTo>
                  <a:pt x="4081018" y="24891"/>
                </a:lnTo>
                <a:close/>
              </a:path>
              <a:path w="6256020" h="48260">
                <a:moveTo>
                  <a:pt x="1505077" y="17779"/>
                </a:moveTo>
                <a:lnTo>
                  <a:pt x="167258" y="17779"/>
                </a:lnTo>
                <a:lnTo>
                  <a:pt x="200541" y="17959"/>
                </a:lnTo>
                <a:lnTo>
                  <a:pt x="818387" y="28447"/>
                </a:lnTo>
                <a:lnTo>
                  <a:pt x="1131443" y="28447"/>
                </a:lnTo>
                <a:lnTo>
                  <a:pt x="1398313" y="19272"/>
                </a:lnTo>
                <a:lnTo>
                  <a:pt x="1451689" y="18184"/>
                </a:lnTo>
                <a:lnTo>
                  <a:pt x="1505077" y="17779"/>
                </a:lnTo>
                <a:close/>
              </a:path>
              <a:path w="6256020" h="48260">
                <a:moveTo>
                  <a:pt x="3821303" y="17779"/>
                </a:moveTo>
                <a:lnTo>
                  <a:pt x="1505077" y="17779"/>
                </a:lnTo>
                <a:lnTo>
                  <a:pt x="1606500" y="18391"/>
                </a:lnTo>
                <a:lnTo>
                  <a:pt x="1914270" y="24891"/>
                </a:lnTo>
                <a:lnTo>
                  <a:pt x="1954275" y="25447"/>
                </a:lnTo>
                <a:lnTo>
                  <a:pt x="2034285" y="27892"/>
                </a:lnTo>
                <a:lnTo>
                  <a:pt x="2074291" y="28447"/>
                </a:lnTo>
                <a:lnTo>
                  <a:pt x="4081018" y="24891"/>
                </a:lnTo>
                <a:lnTo>
                  <a:pt x="3923988" y="19259"/>
                </a:lnTo>
                <a:lnTo>
                  <a:pt x="3872551" y="18178"/>
                </a:lnTo>
                <a:lnTo>
                  <a:pt x="3821303" y="17779"/>
                </a:lnTo>
                <a:close/>
              </a:path>
              <a:path w="6256020" h="48260">
                <a:moveTo>
                  <a:pt x="4394200" y="17779"/>
                </a:moveTo>
                <a:lnTo>
                  <a:pt x="4340748" y="18224"/>
                </a:lnTo>
                <a:lnTo>
                  <a:pt x="4287393" y="21336"/>
                </a:lnTo>
                <a:lnTo>
                  <a:pt x="4234644" y="26892"/>
                </a:lnTo>
                <a:lnTo>
                  <a:pt x="4182872" y="28447"/>
                </a:lnTo>
                <a:lnTo>
                  <a:pt x="6144641" y="28447"/>
                </a:lnTo>
                <a:lnTo>
                  <a:pt x="6092789" y="27921"/>
                </a:lnTo>
                <a:lnTo>
                  <a:pt x="6078390" y="27558"/>
                </a:lnTo>
                <a:lnTo>
                  <a:pt x="4645009" y="27558"/>
                </a:lnTo>
                <a:lnTo>
                  <a:pt x="4611745" y="26892"/>
                </a:lnTo>
                <a:lnTo>
                  <a:pt x="4579112" y="24891"/>
                </a:lnTo>
                <a:lnTo>
                  <a:pt x="4531717" y="24280"/>
                </a:lnTo>
                <a:lnTo>
                  <a:pt x="4485322" y="22669"/>
                </a:lnTo>
                <a:lnTo>
                  <a:pt x="4420151" y="19272"/>
                </a:lnTo>
                <a:lnTo>
                  <a:pt x="4394200" y="17779"/>
                </a:lnTo>
                <a:close/>
              </a:path>
              <a:path w="6256020" h="48260">
                <a:moveTo>
                  <a:pt x="6256020" y="27713"/>
                </a:moveTo>
                <a:lnTo>
                  <a:pt x="6199355" y="28251"/>
                </a:lnTo>
                <a:lnTo>
                  <a:pt x="6144641" y="28447"/>
                </a:lnTo>
                <a:lnTo>
                  <a:pt x="6256020" y="28447"/>
                </a:lnTo>
                <a:lnTo>
                  <a:pt x="6256020" y="27713"/>
                </a:lnTo>
                <a:close/>
              </a:path>
              <a:path w="6256020" h="48260">
                <a:moveTo>
                  <a:pt x="5828030" y="21336"/>
                </a:moveTo>
                <a:lnTo>
                  <a:pt x="5248021" y="21336"/>
                </a:lnTo>
                <a:lnTo>
                  <a:pt x="4988306" y="24891"/>
                </a:lnTo>
                <a:lnTo>
                  <a:pt x="4710811" y="24891"/>
                </a:lnTo>
                <a:lnTo>
                  <a:pt x="4678249" y="26892"/>
                </a:lnTo>
                <a:lnTo>
                  <a:pt x="4645009" y="27558"/>
                </a:lnTo>
                <a:lnTo>
                  <a:pt x="6078390" y="27558"/>
                </a:lnTo>
                <a:lnTo>
                  <a:pt x="5881362" y="21862"/>
                </a:lnTo>
                <a:lnTo>
                  <a:pt x="5828030" y="21336"/>
                </a:lnTo>
                <a:close/>
              </a:path>
              <a:path w="6256020" h="48260">
                <a:moveTo>
                  <a:pt x="153034" y="0"/>
                </a:moveTo>
                <a:lnTo>
                  <a:pt x="128400" y="611"/>
                </a:lnTo>
                <a:lnTo>
                  <a:pt x="102743" y="2222"/>
                </a:lnTo>
                <a:lnTo>
                  <a:pt x="76418" y="4500"/>
                </a:lnTo>
                <a:lnTo>
                  <a:pt x="49783" y="7112"/>
                </a:lnTo>
                <a:lnTo>
                  <a:pt x="42005" y="7278"/>
                </a:lnTo>
                <a:lnTo>
                  <a:pt x="24850" y="8453"/>
                </a:lnTo>
                <a:lnTo>
                  <a:pt x="7778" y="11612"/>
                </a:lnTo>
                <a:lnTo>
                  <a:pt x="0" y="17779"/>
                </a:lnTo>
                <a:lnTo>
                  <a:pt x="5389" y="23391"/>
                </a:lnTo>
                <a:lnTo>
                  <a:pt x="19113" y="25336"/>
                </a:lnTo>
                <a:lnTo>
                  <a:pt x="37504" y="25280"/>
                </a:lnTo>
                <a:lnTo>
                  <a:pt x="56895" y="24891"/>
                </a:lnTo>
                <a:lnTo>
                  <a:pt x="83641" y="22280"/>
                </a:lnTo>
                <a:lnTo>
                  <a:pt x="110743" y="20002"/>
                </a:lnTo>
                <a:lnTo>
                  <a:pt x="138513" y="18391"/>
                </a:lnTo>
                <a:lnTo>
                  <a:pt x="167258" y="17779"/>
                </a:lnTo>
                <a:lnTo>
                  <a:pt x="3821303" y="17779"/>
                </a:lnTo>
                <a:lnTo>
                  <a:pt x="3658745" y="15672"/>
                </a:lnTo>
                <a:lnTo>
                  <a:pt x="3035140" y="15672"/>
                </a:lnTo>
                <a:lnTo>
                  <a:pt x="2986982" y="15442"/>
                </a:lnTo>
                <a:lnTo>
                  <a:pt x="2841856" y="11295"/>
                </a:lnTo>
                <a:lnTo>
                  <a:pt x="2806877" y="10667"/>
                </a:lnTo>
                <a:lnTo>
                  <a:pt x="882395" y="10667"/>
                </a:lnTo>
                <a:lnTo>
                  <a:pt x="153034" y="0"/>
                </a:lnTo>
                <a:close/>
              </a:path>
              <a:path w="6256020" h="48260">
                <a:moveTo>
                  <a:pt x="3330321" y="10667"/>
                </a:moveTo>
                <a:lnTo>
                  <a:pt x="3230625" y="10667"/>
                </a:lnTo>
                <a:lnTo>
                  <a:pt x="3083480" y="15113"/>
                </a:lnTo>
                <a:lnTo>
                  <a:pt x="3035140" y="15672"/>
                </a:lnTo>
                <a:lnTo>
                  <a:pt x="3658745" y="15672"/>
                </a:lnTo>
                <a:lnTo>
                  <a:pt x="3482393" y="13668"/>
                </a:lnTo>
                <a:lnTo>
                  <a:pt x="3380995" y="11223"/>
                </a:lnTo>
                <a:lnTo>
                  <a:pt x="3330321" y="10667"/>
                </a:lnTo>
                <a:close/>
              </a:path>
              <a:path w="6256020" h="48260">
                <a:moveTo>
                  <a:pt x="1634241" y="414"/>
                </a:moveTo>
                <a:lnTo>
                  <a:pt x="1233915" y="3715"/>
                </a:lnTo>
                <a:lnTo>
                  <a:pt x="1069387" y="6080"/>
                </a:lnTo>
                <a:lnTo>
                  <a:pt x="882395" y="10667"/>
                </a:lnTo>
                <a:lnTo>
                  <a:pt x="2806877" y="10667"/>
                </a:lnTo>
                <a:lnTo>
                  <a:pt x="2041804" y="6868"/>
                </a:lnTo>
                <a:lnTo>
                  <a:pt x="1937144" y="6174"/>
                </a:lnTo>
                <a:lnTo>
                  <a:pt x="1884758" y="5161"/>
                </a:lnTo>
                <a:lnTo>
                  <a:pt x="1782860" y="1952"/>
                </a:lnTo>
                <a:lnTo>
                  <a:pt x="1733354" y="959"/>
                </a:lnTo>
                <a:lnTo>
                  <a:pt x="1634241" y="414"/>
                </a:lnTo>
                <a:close/>
              </a:path>
              <a:path w="6256020" h="48260">
                <a:moveTo>
                  <a:pt x="2250226" y="6078"/>
                </a:moveTo>
                <a:lnTo>
                  <a:pt x="2041804" y="6868"/>
                </a:lnTo>
                <a:lnTo>
                  <a:pt x="2387952" y="6868"/>
                </a:lnTo>
                <a:lnTo>
                  <a:pt x="2250226" y="6078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026664" y="2363723"/>
            <a:ext cx="6117590" cy="38100"/>
          </a:xfrm>
          <a:custGeom>
            <a:avLst/>
            <a:gdLst/>
            <a:ahLst/>
            <a:cxnLst/>
            <a:rect l="l" t="t" r="r" b="b"/>
            <a:pathLst>
              <a:path w="6117590" h="38100">
                <a:moveTo>
                  <a:pt x="5913824" y="35079"/>
                </a:moveTo>
                <a:lnTo>
                  <a:pt x="5235136" y="35079"/>
                </a:lnTo>
                <a:lnTo>
                  <a:pt x="5287931" y="35094"/>
                </a:lnTo>
                <a:lnTo>
                  <a:pt x="5394646" y="37088"/>
                </a:lnTo>
                <a:lnTo>
                  <a:pt x="5502359" y="37630"/>
                </a:lnTo>
                <a:lnTo>
                  <a:pt x="5899785" y="36067"/>
                </a:lnTo>
                <a:lnTo>
                  <a:pt x="5913824" y="35079"/>
                </a:lnTo>
                <a:close/>
              </a:path>
              <a:path w="6117590" h="38100">
                <a:moveTo>
                  <a:pt x="6117336" y="28459"/>
                </a:moveTo>
                <a:lnTo>
                  <a:pt x="4237988" y="28459"/>
                </a:lnTo>
                <a:lnTo>
                  <a:pt x="4381351" y="29619"/>
                </a:lnTo>
                <a:lnTo>
                  <a:pt x="4632960" y="36067"/>
                </a:lnTo>
                <a:lnTo>
                  <a:pt x="4974590" y="36067"/>
                </a:lnTo>
                <a:lnTo>
                  <a:pt x="5026463" y="36994"/>
                </a:lnTo>
                <a:lnTo>
                  <a:pt x="5078388" y="36978"/>
                </a:lnTo>
                <a:lnTo>
                  <a:pt x="5235136" y="35079"/>
                </a:lnTo>
                <a:lnTo>
                  <a:pt x="5913824" y="35079"/>
                </a:lnTo>
                <a:lnTo>
                  <a:pt x="5937124" y="33438"/>
                </a:lnTo>
                <a:lnTo>
                  <a:pt x="5974476" y="31511"/>
                </a:lnTo>
                <a:lnTo>
                  <a:pt x="6011852" y="30942"/>
                </a:lnTo>
                <a:lnTo>
                  <a:pt x="6117336" y="30942"/>
                </a:lnTo>
                <a:lnTo>
                  <a:pt x="6117336" y="28459"/>
                </a:lnTo>
                <a:close/>
              </a:path>
              <a:path w="6117590" h="38100">
                <a:moveTo>
                  <a:pt x="4178973" y="32385"/>
                </a:moveTo>
                <a:lnTo>
                  <a:pt x="3846576" y="32385"/>
                </a:lnTo>
                <a:lnTo>
                  <a:pt x="3899608" y="34182"/>
                </a:lnTo>
                <a:lnTo>
                  <a:pt x="3952103" y="35272"/>
                </a:lnTo>
                <a:lnTo>
                  <a:pt x="4109846" y="36067"/>
                </a:lnTo>
                <a:lnTo>
                  <a:pt x="4152592" y="34436"/>
                </a:lnTo>
                <a:lnTo>
                  <a:pt x="4178973" y="32385"/>
                </a:lnTo>
                <a:close/>
              </a:path>
              <a:path w="6117590" h="38100">
                <a:moveTo>
                  <a:pt x="6117336" y="30942"/>
                </a:moveTo>
                <a:lnTo>
                  <a:pt x="6011852" y="30942"/>
                </a:lnTo>
                <a:lnTo>
                  <a:pt x="6098440" y="34144"/>
                </a:lnTo>
                <a:lnTo>
                  <a:pt x="6117336" y="34534"/>
                </a:lnTo>
                <a:lnTo>
                  <a:pt x="6117336" y="30942"/>
                </a:lnTo>
                <a:close/>
              </a:path>
              <a:path w="6117590" h="38100">
                <a:moveTo>
                  <a:pt x="6117336" y="23662"/>
                </a:moveTo>
                <a:lnTo>
                  <a:pt x="3298789" y="23662"/>
                </a:lnTo>
                <a:lnTo>
                  <a:pt x="3350148" y="24113"/>
                </a:lnTo>
                <a:lnTo>
                  <a:pt x="3455545" y="26012"/>
                </a:lnTo>
                <a:lnTo>
                  <a:pt x="3618481" y="31645"/>
                </a:lnTo>
                <a:lnTo>
                  <a:pt x="3672205" y="32385"/>
                </a:lnTo>
                <a:lnTo>
                  <a:pt x="3715452" y="33938"/>
                </a:lnTo>
                <a:lnTo>
                  <a:pt x="3759390" y="33766"/>
                </a:lnTo>
                <a:lnTo>
                  <a:pt x="3846576" y="32385"/>
                </a:lnTo>
                <a:lnTo>
                  <a:pt x="4178973" y="32385"/>
                </a:lnTo>
                <a:lnTo>
                  <a:pt x="4195302" y="31114"/>
                </a:lnTo>
                <a:lnTo>
                  <a:pt x="4237988" y="28459"/>
                </a:lnTo>
                <a:lnTo>
                  <a:pt x="6117336" y="28459"/>
                </a:lnTo>
                <a:lnTo>
                  <a:pt x="6117336" y="23662"/>
                </a:lnTo>
                <a:close/>
              </a:path>
              <a:path w="6117590" h="38100">
                <a:moveTo>
                  <a:pt x="6007099" y="14836"/>
                </a:moveTo>
                <a:lnTo>
                  <a:pt x="5647055" y="18034"/>
                </a:lnTo>
                <a:lnTo>
                  <a:pt x="2266696" y="28828"/>
                </a:lnTo>
                <a:lnTo>
                  <a:pt x="2373277" y="27770"/>
                </a:lnTo>
                <a:lnTo>
                  <a:pt x="2583307" y="21589"/>
                </a:lnTo>
                <a:lnTo>
                  <a:pt x="2679430" y="20256"/>
                </a:lnTo>
                <a:lnTo>
                  <a:pt x="6117336" y="20089"/>
                </a:lnTo>
                <a:lnTo>
                  <a:pt x="6117336" y="15535"/>
                </a:lnTo>
                <a:lnTo>
                  <a:pt x="6109969" y="15390"/>
                </a:lnTo>
                <a:lnTo>
                  <a:pt x="6007099" y="14836"/>
                </a:lnTo>
                <a:close/>
              </a:path>
              <a:path w="6117590" h="38100">
                <a:moveTo>
                  <a:pt x="834063" y="1976"/>
                </a:moveTo>
                <a:lnTo>
                  <a:pt x="302513" y="3555"/>
                </a:lnTo>
                <a:lnTo>
                  <a:pt x="255141" y="3939"/>
                </a:lnTo>
                <a:lnTo>
                  <a:pt x="111380" y="6855"/>
                </a:lnTo>
                <a:lnTo>
                  <a:pt x="64008" y="7238"/>
                </a:lnTo>
                <a:lnTo>
                  <a:pt x="52784" y="7794"/>
                </a:lnTo>
                <a:lnTo>
                  <a:pt x="29003" y="10239"/>
                </a:lnTo>
                <a:lnTo>
                  <a:pt x="17780" y="10795"/>
                </a:lnTo>
                <a:lnTo>
                  <a:pt x="0" y="10795"/>
                </a:lnTo>
                <a:lnTo>
                  <a:pt x="68" y="18802"/>
                </a:lnTo>
                <a:lnTo>
                  <a:pt x="555" y="24219"/>
                </a:lnTo>
                <a:lnTo>
                  <a:pt x="4444" y="27035"/>
                </a:lnTo>
                <a:lnTo>
                  <a:pt x="15001" y="27160"/>
                </a:lnTo>
                <a:lnTo>
                  <a:pt x="35560" y="25273"/>
                </a:lnTo>
                <a:lnTo>
                  <a:pt x="362965" y="21589"/>
                </a:lnTo>
                <a:lnTo>
                  <a:pt x="409918" y="19854"/>
                </a:lnTo>
                <a:lnTo>
                  <a:pt x="456889" y="18802"/>
                </a:lnTo>
                <a:lnTo>
                  <a:pt x="4070731" y="18034"/>
                </a:lnTo>
                <a:lnTo>
                  <a:pt x="4014148" y="17458"/>
                </a:lnTo>
                <a:lnTo>
                  <a:pt x="3915940" y="15287"/>
                </a:lnTo>
                <a:lnTo>
                  <a:pt x="3693588" y="15287"/>
                </a:lnTo>
                <a:lnTo>
                  <a:pt x="3643752" y="14934"/>
                </a:lnTo>
                <a:lnTo>
                  <a:pt x="3593908" y="13571"/>
                </a:lnTo>
                <a:lnTo>
                  <a:pt x="3489387" y="8114"/>
                </a:lnTo>
                <a:lnTo>
                  <a:pt x="3464594" y="7238"/>
                </a:lnTo>
                <a:lnTo>
                  <a:pt x="2327148" y="7238"/>
                </a:lnTo>
                <a:lnTo>
                  <a:pt x="2186248" y="6443"/>
                </a:lnTo>
                <a:lnTo>
                  <a:pt x="2139277" y="5353"/>
                </a:lnTo>
                <a:lnTo>
                  <a:pt x="2092325" y="3555"/>
                </a:lnTo>
                <a:lnTo>
                  <a:pt x="834063" y="1976"/>
                </a:lnTo>
                <a:close/>
              </a:path>
              <a:path w="6117590" h="38100">
                <a:moveTo>
                  <a:pt x="6117336" y="20089"/>
                </a:moveTo>
                <a:lnTo>
                  <a:pt x="2727450" y="20089"/>
                </a:lnTo>
                <a:lnTo>
                  <a:pt x="2828860" y="23033"/>
                </a:lnTo>
                <a:lnTo>
                  <a:pt x="2989009" y="23829"/>
                </a:lnTo>
                <a:lnTo>
                  <a:pt x="3042412" y="25273"/>
                </a:lnTo>
                <a:lnTo>
                  <a:pt x="6117336" y="23662"/>
                </a:lnTo>
                <a:lnTo>
                  <a:pt x="6117336" y="20089"/>
                </a:lnTo>
                <a:close/>
              </a:path>
              <a:path w="6117590" h="38100">
                <a:moveTo>
                  <a:pt x="4337685" y="7238"/>
                </a:moveTo>
                <a:lnTo>
                  <a:pt x="4284282" y="8361"/>
                </a:lnTo>
                <a:lnTo>
                  <a:pt x="4164143" y="14904"/>
                </a:lnTo>
                <a:lnTo>
                  <a:pt x="4124133" y="16911"/>
                </a:lnTo>
                <a:lnTo>
                  <a:pt x="4070731" y="18034"/>
                </a:lnTo>
                <a:lnTo>
                  <a:pt x="4689856" y="18034"/>
                </a:lnTo>
                <a:lnTo>
                  <a:pt x="4639556" y="17622"/>
                </a:lnTo>
                <a:lnTo>
                  <a:pt x="4589246" y="16515"/>
                </a:lnTo>
                <a:lnTo>
                  <a:pt x="4538834" y="14901"/>
                </a:lnTo>
                <a:lnTo>
                  <a:pt x="4337685" y="7238"/>
                </a:lnTo>
                <a:close/>
              </a:path>
              <a:path w="6117590" h="38100">
                <a:moveTo>
                  <a:pt x="5173853" y="14350"/>
                </a:moveTo>
                <a:lnTo>
                  <a:pt x="4689856" y="18034"/>
                </a:lnTo>
                <a:lnTo>
                  <a:pt x="5341112" y="18034"/>
                </a:lnTo>
                <a:lnTo>
                  <a:pt x="5298975" y="17458"/>
                </a:lnTo>
                <a:lnTo>
                  <a:pt x="5215989" y="14926"/>
                </a:lnTo>
                <a:lnTo>
                  <a:pt x="5173853" y="14350"/>
                </a:lnTo>
                <a:close/>
              </a:path>
              <a:path w="6117590" h="38100">
                <a:moveTo>
                  <a:pt x="3843019" y="14350"/>
                </a:moveTo>
                <a:lnTo>
                  <a:pt x="3693588" y="15287"/>
                </a:lnTo>
                <a:lnTo>
                  <a:pt x="3915940" y="15287"/>
                </a:lnTo>
                <a:lnTo>
                  <a:pt x="3899602" y="14926"/>
                </a:lnTo>
                <a:lnTo>
                  <a:pt x="3843019" y="14350"/>
                </a:lnTo>
                <a:close/>
              </a:path>
              <a:path w="6117590" h="38100">
                <a:moveTo>
                  <a:pt x="2729230" y="0"/>
                </a:moveTo>
                <a:lnTo>
                  <a:pt x="2697226" y="0"/>
                </a:lnTo>
                <a:lnTo>
                  <a:pt x="2485881" y="5509"/>
                </a:lnTo>
                <a:lnTo>
                  <a:pt x="2327148" y="7238"/>
                </a:lnTo>
                <a:lnTo>
                  <a:pt x="3464594" y="7238"/>
                </a:lnTo>
                <a:lnTo>
                  <a:pt x="3435010" y="6194"/>
                </a:lnTo>
                <a:lnTo>
                  <a:pt x="3423692" y="5925"/>
                </a:lnTo>
                <a:lnTo>
                  <a:pt x="2920836" y="5925"/>
                </a:lnTo>
                <a:lnTo>
                  <a:pt x="2872645" y="5719"/>
                </a:lnTo>
                <a:lnTo>
                  <a:pt x="2824627" y="4802"/>
                </a:lnTo>
                <a:lnTo>
                  <a:pt x="2776812" y="2965"/>
                </a:lnTo>
                <a:lnTo>
                  <a:pt x="2729230" y="0"/>
                </a:lnTo>
                <a:close/>
              </a:path>
              <a:path w="6117590" h="38100">
                <a:moveTo>
                  <a:pt x="3163316" y="3555"/>
                </a:moveTo>
                <a:lnTo>
                  <a:pt x="2920836" y="5925"/>
                </a:lnTo>
                <a:lnTo>
                  <a:pt x="3423692" y="5925"/>
                </a:lnTo>
                <a:lnTo>
                  <a:pt x="3326661" y="4125"/>
                </a:lnTo>
                <a:lnTo>
                  <a:pt x="3163316" y="355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997707" y="2112264"/>
            <a:ext cx="6146800" cy="46990"/>
          </a:xfrm>
          <a:custGeom>
            <a:avLst/>
            <a:gdLst/>
            <a:ahLst/>
            <a:cxnLst/>
            <a:rect l="l" t="t" r="r" b="b"/>
            <a:pathLst>
              <a:path w="6146800" h="46989">
                <a:moveTo>
                  <a:pt x="6146292" y="36773"/>
                </a:moveTo>
                <a:lnTo>
                  <a:pt x="5003169" y="36773"/>
                </a:lnTo>
                <a:lnTo>
                  <a:pt x="5221224" y="38353"/>
                </a:lnTo>
                <a:lnTo>
                  <a:pt x="5321017" y="40766"/>
                </a:lnTo>
                <a:lnTo>
                  <a:pt x="5523738" y="41783"/>
                </a:lnTo>
                <a:lnTo>
                  <a:pt x="5867514" y="46755"/>
                </a:lnTo>
                <a:lnTo>
                  <a:pt x="5965736" y="46168"/>
                </a:lnTo>
                <a:lnTo>
                  <a:pt x="6146292" y="43278"/>
                </a:lnTo>
                <a:lnTo>
                  <a:pt x="6146292" y="36773"/>
                </a:lnTo>
                <a:close/>
              </a:path>
              <a:path w="6146800" h="46989">
                <a:moveTo>
                  <a:pt x="4279412" y="40336"/>
                </a:moveTo>
                <a:lnTo>
                  <a:pt x="3864891" y="40336"/>
                </a:lnTo>
                <a:lnTo>
                  <a:pt x="3893693" y="41783"/>
                </a:lnTo>
                <a:lnTo>
                  <a:pt x="4046081" y="45475"/>
                </a:lnTo>
                <a:lnTo>
                  <a:pt x="4097158" y="45835"/>
                </a:lnTo>
                <a:lnTo>
                  <a:pt x="4148174" y="45459"/>
                </a:lnTo>
                <a:lnTo>
                  <a:pt x="4199010" y="44168"/>
                </a:lnTo>
                <a:lnTo>
                  <a:pt x="4279412" y="40336"/>
                </a:lnTo>
                <a:close/>
              </a:path>
              <a:path w="6146800" h="46989">
                <a:moveTo>
                  <a:pt x="2305930" y="20955"/>
                </a:moveTo>
                <a:lnTo>
                  <a:pt x="1740408" y="20955"/>
                </a:lnTo>
                <a:lnTo>
                  <a:pt x="1790585" y="21157"/>
                </a:lnTo>
                <a:lnTo>
                  <a:pt x="1890941" y="22720"/>
                </a:lnTo>
                <a:lnTo>
                  <a:pt x="2022365" y="26924"/>
                </a:lnTo>
                <a:lnTo>
                  <a:pt x="2091651" y="29947"/>
                </a:lnTo>
                <a:lnTo>
                  <a:pt x="2242185" y="38353"/>
                </a:lnTo>
                <a:lnTo>
                  <a:pt x="2341514" y="42818"/>
                </a:lnTo>
                <a:lnTo>
                  <a:pt x="2391471" y="44350"/>
                </a:lnTo>
                <a:lnTo>
                  <a:pt x="2441511" y="45307"/>
                </a:lnTo>
                <a:lnTo>
                  <a:pt x="2491551" y="45609"/>
                </a:lnTo>
                <a:lnTo>
                  <a:pt x="2541508" y="45176"/>
                </a:lnTo>
                <a:lnTo>
                  <a:pt x="2591298" y="43927"/>
                </a:lnTo>
                <a:lnTo>
                  <a:pt x="2640838" y="41783"/>
                </a:lnTo>
                <a:lnTo>
                  <a:pt x="2943352" y="41783"/>
                </a:lnTo>
                <a:lnTo>
                  <a:pt x="3202704" y="32833"/>
                </a:lnTo>
                <a:lnTo>
                  <a:pt x="3254574" y="31765"/>
                </a:lnTo>
                <a:lnTo>
                  <a:pt x="6146292" y="31369"/>
                </a:lnTo>
                <a:lnTo>
                  <a:pt x="6146292" y="27812"/>
                </a:lnTo>
                <a:lnTo>
                  <a:pt x="2480691" y="27812"/>
                </a:lnTo>
                <a:lnTo>
                  <a:pt x="2453774" y="26922"/>
                </a:lnTo>
                <a:lnTo>
                  <a:pt x="2305930" y="20955"/>
                </a:lnTo>
                <a:close/>
              </a:path>
              <a:path w="6146800" h="46989">
                <a:moveTo>
                  <a:pt x="6146292" y="31369"/>
                </a:moveTo>
                <a:lnTo>
                  <a:pt x="3306445" y="31369"/>
                </a:lnTo>
                <a:lnTo>
                  <a:pt x="3359794" y="31886"/>
                </a:lnTo>
                <a:lnTo>
                  <a:pt x="3573336" y="37836"/>
                </a:lnTo>
                <a:lnTo>
                  <a:pt x="3626739" y="38353"/>
                </a:lnTo>
                <a:lnTo>
                  <a:pt x="3666152" y="39854"/>
                </a:lnTo>
                <a:lnTo>
                  <a:pt x="3742360" y="40282"/>
                </a:lnTo>
                <a:lnTo>
                  <a:pt x="3779774" y="41783"/>
                </a:lnTo>
                <a:lnTo>
                  <a:pt x="3808575" y="41300"/>
                </a:lnTo>
                <a:lnTo>
                  <a:pt x="3836733" y="40497"/>
                </a:lnTo>
                <a:lnTo>
                  <a:pt x="4279412" y="40336"/>
                </a:lnTo>
                <a:lnTo>
                  <a:pt x="4302941" y="39196"/>
                </a:lnTo>
                <a:lnTo>
                  <a:pt x="4356335" y="37343"/>
                </a:lnTo>
                <a:lnTo>
                  <a:pt x="4463124" y="35347"/>
                </a:lnTo>
                <a:lnTo>
                  <a:pt x="6146292" y="34798"/>
                </a:lnTo>
                <a:lnTo>
                  <a:pt x="6146292" y="31369"/>
                </a:lnTo>
                <a:close/>
              </a:path>
              <a:path w="6146800" h="46989">
                <a:moveTo>
                  <a:pt x="6146292" y="34798"/>
                </a:moveTo>
                <a:lnTo>
                  <a:pt x="4623308" y="34798"/>
                </a:lnTo>
                <a:lnTo>
                  <a:pt x="4731292" y="38573"/>
                </a:lnTo>
                <a:lnTo>
                  <a:pt x="4785742" y="39607"/>
                </a:lnTo>
                <a:lnTo>
                  <a:pt x="4840032" y="39642"/>
                </a:lnTo>
                <a:lnTo>
                  <a:pt x="4948682" y="37119"/>
                </a:lnTo>
                <a:lnTo>
                  <a:pt x="6146292" y="36773"/>
                </a:lnTo>
                <a:lnTo>
                  <a:pt x="6146292" y="34798"/>
                </a:lnTo>
                <a:close/>
              </a:path>
              <a:path w="6146800" h="46989">
                <a:moveTo>
                  <a:pt x="215328" y="10017"/>
                </a:moveTo>
                <a:lnTo>
                  <a:pt x="171390" y="10523"/>
                </a:lnTo>
                <a:lnTo>
                  <a:pt x="128143" y="13970"/>
                </a:lnTo>
                <a:lnTo>
                  <a:pt x="99341" y="15952"/>
                </a:lnTo>
                <a:lnTo>
                  <a:pt x="71183" y="16970"/>
                </a:lnTo>
                <a:lnTo>
                  <a:pt x="43025" y="17345"/>
                </a:lnTo>
                <a:lnTo>
                  <a:pt x="14224" y="17399"/>
                </a:lnTo>
                <a:lnTo>
                  <a:pt x="0" y="17399"/>
                </a:lnTo>
                <a:lnTo>
                  <a:pt x="0" y="31369"/>
                </a:lnTo>
                <a:lnTo>
                  <a:pt x="14224" y="31369"/>
                </a:lnTo>
                <a:lnTo>
                  <a:pt x="35006" y="31851"/>
                </a:lnTo>
                <a:lnTo>
                  <a:pt x="55133" y="32654"/>
                </a:lnTo>
                <a:lnTo>
                  <a:pt x="75285" y="32815"/>
                </a:lnTo>
                <a:lnTo>
                  <a:pt x="96139" y="31369"/>
                </a:lnTo>
                <a:lnTo>
                  <a:pt x="136701" y="30331"/>
                </a:lnTo>
                <a:lnTo>
                  <a:pt x="177942" y="28305"/>
                </a:lnTo>
                <a:lnTo>
                  <a:pt x="219207" y="26922"/>
                </a:lnTo>
                <a:lnTo>
                  <a:pt x="740359" y="26922"/>
                </a:lnTo>
                <a:lnTo>
                  <a:pt x="804418" y="24384"/>
                </a:lnTo>
                <a:lnTo>
                  <a:pt x="1092708" y="20955"/>
                </a:lnTo>
                <a:lnTo>
                  <a:pt x="2305930" y="20955"/>
                </a:lnTo>
                <a:lnTo>
                  <a:pt x="2170377" y="15361"/>
                </a:lnTo>
                <a:lnTo>
                  <a:pt x="570355" y="15361"/>
                </a:lnTo>
                <a:lnTo>
                  <a:pt x="548505" y="14860"/>
                </a:lnTo>
                <a:lnTo>
                  <a:pt x="328648" y="14860"/>
                </a:lnTo>
                <a:lnTo>
                  <a:pt x="302514" y="13970"/>
                </a:lnTo>
                <a:lnTo>
                  <a:pt x="259266" y="11487"/>
                </a:lnTo>
                <a:lnTo>
                  <a:pt x="215328" y="10017"/>
                </a:lnTo>
                <a:close/>
              </a:path>
              <a:path w="6146800" h="46989">
                <a:moveTo>
                  <a:pt x="1740408" y="20955"/>
                </a:moveTo>
                <a:lnTo>
                  <a:pt x="1092708" y="20955"/>
                </a:lnTo>
                <a:lnTo>
                  <a:pt x="1119433" y="21008"/>
                </a:lnTo>
                <a:lnTo>
                  <a:pt x="1146492" y="21383"/>
                </a:lnTo>
                <a:lnTo>
                  <a:pt x="1174218" y="22401"/>
                </a:lnTo>
                <a:lnTo>
                  <a:pt x="1202944" y="24384"/>
                </a:lnTo>
                <a:lnTo>
                  <a:pt x="1232354" y="24437"/>
                </a:lnTo>
                <a:lnTo>
                  <a:pt x="1261729" y="24812"/>
                </a:lnTo>
                <a:lnTo>
                  <a:pt x="1291080" y="25830"/>
                </a:lnTo>
                <a:lnTo>
                  <a:pt x="1320419" y="27812"/>
                </a:lnTo>
                <a:lnTo>
                  <a:pt x="1370962" y="30368"/>
                </a:lnTo>
                <a:lnTo>
                  <a:pt x="1421816" y="32009"/>
                </a:lnTo>
                <a:lnTo>
                  <a:pt x="1472857" y="32674"/>
                </a:lnTo>
                <a:lnTo>
                  <a:pt x="1523961" y="32305"/>
                </a:lnTo>
                <a:lnTo>
                  <a:pt x="1575002" y="30839"/>
                </a:lnTo>
                <a:lnTo>
                  <a:pt x="1625856" y="28219"/>
                </a:lnTo>
                <a:lnTo>
                  <a:pt x="1676400" y="24384"/>
                </a:lnTo>
                <a:lnTo>
                  <a:pt x="1692402" y="24330"/>
                </a:lnTo>
                <a:lnTo>
                  <a:pt x="1708404" y="23955"/>
                </a:lnTo>
                <a:lnTo>
                  <a:pt x="1724406" y="22937"/>
                </a:lnTo>
                <a:lnTo>
                  <a:pt x="1740408" y="20955"/>
                </a:lnTo>
                <a:close/>
              </a:path>
              <a:path w="6146800" h="46989">
                <a:moveTo>
                  <a:pt x="716689" y="27812"/>
                </a:moveTo>
                <a:lnTo>
                  <a:pt x="483996" y="27812"/>
                </a:lnTo>
                <a:lnTo>
                  <a:pt x="500574" y="28368"/>
                </a:lnTo>
                <a:lnTo>
                  <a:pt x="535110" y="30813"/>
                </a:lnTo>
                <a:lnTo>
                  <a:pt x="551688" y="31369"/>
                </a:lnTo>
                <a:lnTo>
                  <a:pt x="602538" y="30971"/>
                </a:lnTo>
                <a:lnTo>
                  <a:pt x="652901" y="29897"/>
                </a:lnTo>
                <a:lnTo>
                  <a:pt x="716689" y="27812"/>
                </a:lnTo>
                <a:close/>
              </a:path>
              <a:path w="6146800" h="46989">
                <a:moveTo>
                  <a:pt x="740359" y="26922"/>
                </a:moveTo>
                <a:lnTo>
                  <a:pt x="219207" y="26922"/>
                </a:lnTo>
                <a:lnTo>
                  <a:pt x="259842" y="27812"/>
                </a:lnTo>
                <a:lnTo>
                  <a:pt x="280566" y="29313"/>
                </a:lnTo>
                <a:lnTo>
                  <a:pt x="300291" y="29146"/>
                </a:lnTo>
                <a:lnTo>
                  <a:pt x="319349" y="28313"/>
                </a:lnTo>
                <a:lnTo>
                  <a:pt x="338074" y="27812"/>
                </a:lnTo>
                <a:lnTo>
                  <a:pt x="716689" y="27812"/>
                </a:lnTo>
                <a:lnTo>
                  <a:pt x="740359" y="26922"/>
                </a:lnTo>
                <a:close/>
              </a:path>
              <a:path w="6146800" h="46989">
                <a:moveTo>
                  <a:pt x="3904361" y="24384"/>
                </a:moveTo>
                <a:lnTo>
                  <a:pt x="2608834" y="24384"/>
                </a:lnTo>
                <a:lnTo>
                  <a:pt x="2576810" y="24919"/>
                </a:lnTo>
                <a:lnTo>
                  <a:pt x="2512714" y="27277"/>
                </a:lnTo>
                <a:lnTo>
                  <a:pt x="2480691" y="27812"/>
                </a:lnTo>
                <a:lnTo>
                  <a:pt x="5801360" y="27812"/>
                </a:lnTo>
                <a:lnTo>
                  <a:pt x="4160394" y="25890"/>
                </a:lnTo>
                <a:lnTo>
                  <a:pt x="3904361" y="24384"/>
                </a:lnTo>
                <a:close/>
              </a:path>
              <a:path w="6146800" h="46989">
                <a:moveTo>
                  <a:pt x="6146292" y="25654"/>
                </a:moveTo>
                <a:lnTo>
                  <a:pt x="5801360" y="27812"/>
                </a:lnTo>
                <a:lnTo>
                  <a:pt x="6146292" y="27812"/>
                </a:lnTo>
                <a:lnTo>
                  <a:pt x="6146292" y="25654"/>
                </a:lnTo>
                <a:close/>
              </a:path>
              <a:path w="6146800" h="46989">
                <a:moveTo>
                  <a:pt x="4601972" y="17399"/>
                </a:moveTo>
                <a:lnTo>
                  <a:pt x="4553903" y="17678"/>
                </a:lnTo>
                <a:lnTo>
                  <a:pt x="4505837" y="18447"/>
                </a:lnTo>
                <a:lnTo>
                  <a:pt x="4313682" y="24384"/>
                </a:lnTo>
                <a:lnTo>
                  <a:pt x="4262808" y="25368"/>
                </a:lnTo>
                <a:lnTo>
                  <a:pt x="4160394" y="25890"/>
                </a:lnTo>
                <a:lnTo>
                  <a:pt x="5489202" y="25890"/>
                </a:lnTo>
                <a:lnTo>
                  <a:pt x="5177481" y="24007"/>
                </a:lnTo>
                <a:lnTo>
                  <a:pt x="5100417" y="22347"/>
                </a:lnTo>
                <a:lnTo>
                  <a:pt x="4797552" y="22347"/>
                </a:lnTo>
                <a:lnTo>
                  <a:pt x="4749180" y="21796"/>
                </a:lnTo>
                <a:lnTo>
                  <a:pt x="4601972" y="17399"/>
                </a:lnTo>
                <a:close/>
              </a:path>
              <a:path w="6146800" h="46989">
                <a:moveTo>
                  <a:pt x="3281553" y="13970"/>
                </a:moveTo>
                <a:lnTo>
                  <a:pt x="2768981" y="24384"/>
                </a:lnTo>
                <a:lnTo>
                  <a:pt x="3626739" y="24384"/>
                </a:lnTo>
                <a:lnTo>
                  <a:pt x="3577719" y="20528"/>
                </a:lnTo>
                <a:lnTo>
                  <a:pt x="3528392" y="17765"/>
                </a:lnTo>
                <a:lnTo>
                  <a:pt x="3478882" y="15913"/>
                </a:lnTo>
                <a:lnTo>
                  <a:pt x="3429316" y="14789"/>
                </a:lnTo>
                <a:lnTo>
                  <a:pt x="3281553" y="13970"/>
                </a:lnTo>
                <a:close/>
              </a:path>
              <a:path w="6146800" h="46989">
                <a:moveTo>
                  <a:pt x="4941069" y="20025"/>
                </a:moveTo>
                <a:lnTo>
                  <a:pt x="4845732" y="22129"/>
                </a:lnTo>
                <a:lnTo>
                  <a:pt x="4797552" y="22347"/>
                </a:lnTo>
                <a:lnTo>
                  <a:pt x="5100417" y="22347"/>
                </a:lnTo>
                <a:lnTo>
                  <a:pt x="4988334" y="20079"/>
                </a:lnTo>
                <a:lnTo>
                  <a:pt x="4941069" y="20025"/>
                </a:lnTo>
                <a:close/>
              </a:path>
              <a:path w="6146800" h="46989">
                <a:moveTo>
                  <a:pt x="1021461" y="0"/>
                </a:moveTo>
                <a:lnTo>
                  <a:pt x="1013459" y="535"/>
                </a:lnTo>
                <a:lnTo>
                  <a:pt x="997457" y="2893"/>
                </a:lnTo>
                <a:lnTo>
                  <a:pt x="989457" y="3428"/>
                </a:lnTo>
                <a:lnTo>
                  <a:pt x="594359" y="13970"/>
                </a:lnTo>
                <a:lnTo>
                  <a:pt x="570355" y="15361"/>
                </a:lnTo>
                <a:lnTo>
                  <a:pt x="2170377" y="15361"/>
                </a:lnTo>
                <a:lnTo>
                  <a:pt x="2103145" y="12974"/>
                </a:lnTo>
                <a:lnTo>
                  <a:pt x="1491449" y="12974"/>
                </a:lnTo>
                <a:lnTo>
                  <a:pt x="1445360" y="12120"/>
                </a:lnTo>
                <a:lnTo>
                  <a:pt x="1021461" y="0"/>
                </a:lnTo>
                <a:close/>
              </a:path>
              <a:path w="6146800" h="46989">
                <a:moveTo>
                  <a:pt x="498220" y="10413"/>
                </a:moveTo>
                <a:lnTo>
                  <a:pt x="405765" y="10413"/>
                </a:lnTo>
                <a:lnTo>
                  <a:pt x="379630" y="11451"/>
                </a:lnTo>
                <a:lnTo>
                  <a:pt x="354139" y="13477"/>
                </a:lnTo>
                <a:lnTo>
                  <a:pt x="328648" y="14860"/>
                </a:lnTo>
                <a:lnTo>
                  <a:pt x="548505" y="14860"/>
                </a:lnTo>
                <a:lnTo>
                  <a:pt x="546338" y="14811"/>
                </a:lnTo>
                <a:lnTo>
                  <a:pt x="522297" y="12952"/>
                </a:lnTo>
                <a:lnTo>
                  <a:pt x="498220" y="10413"/>
                </a:lnTo>
                <a:close/>
              </a:path>
              <a:path w="6146800" h="46989">
                <a:moveTo>
                  <a:pt x="1817992" y="5646"/>
                </a:moveTo>
                <a:lnTo>
                  <a:pt x="1771008" y="5668"/>
                </a:lnTo>
                <a:lnTo>
                  <a:pt x="1724031" y="6701"/>
                </a:lnTo>
                <a:lnTo>
                  <a:pt x="1583462" y="12120"/>
                </a:lnTo>
                <a:lnTo>
                  <a:pt x="1537373" y="12974"/>
                </a:lnTo>
                <a:lnTo>
                  <a:pt x="2103145" y="12974"/>
                </a:lnTo>
                <a:lnTo>
                  <a:pt x="1970476" y="8419"/>
                </a:lnTo>
                <a:lnTo>
                  <a:pt x="1917979" y="7370"/>
                </a:lnTo>
                <a:lnTo>
                  <a:pt x="1864995" y="6985"/>
                </a:lnTo>
                <a:lnTo>
                  <a:pt x="1817992" y="564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012948" y="2686811"/>
            <a:ext cx="6131560" cy="40640"/>
          </a:xfrm>
          <a:custGeom>
            <a:avLst/>
            <a:gdLst/>
            <a:ahLst/>
            <a:cxnLst/>
            <a:rect l="l" t="t" r="r" b="b"/>
            <a:pathLst>
              <a:path w="6131559" h="40639">
                <a:moveTo>
                  <a:pt x="6131052" y="33147"/>
                </a:moveTo>
                <a:lnTo>
                  <a:pt x="5244210" y="33147"/>
                </a:lnTo>
                <a:lnTo>
                  <a:pt x="5923787" y="40512"/>
                </a:lnTo>
                <a:lnTo>
                  <a:pt x="6131052" y="40512"/>
                </a:lnTo>
                <a:lnTo>
                  <a:pt x="6131052" y="33147"/>
                </a:lnTo>
                <a:close/>
              </a:path>
              <a:path w="6131559" h="40639">
                <a:moveTo>
                  <a:pt x="6131052" y="31536"/>
                </a:moveTo>
                <a:lnTo>
                  <a:pt x="4161930" y="31536"/>
                </a:lnTo>
                <a:lnTo>
                  <a:pt x="4425950" y="33147"/>
                </a:lnTo>
                <a:lnTo>
                  <a:pt x="4475057" y="34045"/>
                </a:lnTo>
                <a:lnTo>
                  <a:pt x="4916932" y="36829"/>
                </a:lnTo>
                <a:lnTo>
                  <a:pt x="5244210" y="33147"/>
                </a:lnTo>
                <a:lnTo>
                  <a:pt x="6131052" y="33147"/>
                </a:lnTo>
                <a:lnTo>
                  <a:pt x="6131052" y="31536"/>
                </a:lnTo>
                <a:close/>
              </a:path>
              <a:path w="6131559" h="40639">
                <a:moveTo>
                  <a:pt x="1892807" y="25781"/>
                </a:moveTo>
                <a:lnTo>
                  <a:pt x="999743" y="25781"/>
                </a:lnTo>
                <a:lnTo>
                  <a:pt x="1048454" y="26097"/>
                </a:lnTo>
                <a:lnTo>
                  <a:pt x="1097252" y="26931"/>
                </a:lnTo>
                <a:lnTo>
                  <a:pt x="1306442" y="33412"/>
                </a:lnTo>
                <a:lnTo>
                  <a:pt x="1361954" y="34502"/>
                </a:lnTo>
                <a:lnTo>
                  <a:pt x="1417459" y="34531"/>
                </a:lnTo>
                <a:lnTo>
                  <a:pt x="1472946" y="33147"/>
                </a:lnTo>
                <a:lnTo>
                  <a:pt x="1681543" y="30845"/>
                </a:lnTo>
                <a:lnTo>
                  <a:pt x="1892807" y="25781"/>
                </a:lnTo>
                <a:close/>
              </a:path>
              <a:path w="6131559" h="40639">
                <a:moveTo>
                  <a:pt x="266826" y="22098"/>
                </a:moveTo>
                <a:lnTo>
                  <a:pt x="14224" y="22098"/>
                </a:lnTo>
                <a:lnTo>
                  <a:pt x="62738" y="26694"/>
                </a:lnTo>
                <a:lnTo>
                  <a:pt x="112830" y="31600"/>
                </a:lnTo>
                <a:lnTo>
                  <a:pt x="128143" y="33147"/>
                </a:lnTo>
                <a:lnTo>
                  <a:pt x="138255" y="33089"/>
                </a:lnTo>
                <a:lnTo>
                  <a:pt x="147700" y="32686"/>
                </a:lnTo>
                <a:lnTo>
                  <a:pt x="157146" y="31593"/>
                </a:lnTo>
                <a:lnTo>
                  <a:pt x="167258" y="29463"/>
                </a:lnTo>
                <a:lnTo>
                  <a:pt x="191817" y="28313"/>
                </a:lnTo>
                <a:lnTo>
                  <a:pt x="242307" y="23247"/>
                </a:lnTo>
                <a:lnTo>
                  <a:pt x="266826" y="22098"/>
                </a:lnTo>
                <a:close/>
              </a:path>
              <a:path w="6131559" h="40639">
                <a:moveTo>
                  <a:pt x="17779" y="7365"/>
                </a:moveTo>
                <a:lnTo>
                  <a:pt x="0" y="7365"/>
                </a:lnTo>
                <a:lnTo>
                  <a:pt x="0" y="22098"/>
                </a:lnTo>
                <a:lnTo>
                  <a:pt x="266826" y="22098"/>
                </a:lnTo>
                <a:lnTo>
                  <a:pt x="315831" y="22904"/>
                </a:lnTo>
                <a:lnTo>
                  <a:pt x="558337" y="23954"/>
                </a:lnTo>
                <a:lnTo>
                  <a:pt x="606496" y="24959"/>
                </a:lnTo>
                <a:lnTo>
                  <a:pt x="654593" y="26694"/>
                </a:lnTo>
                <a:lnTo>
                  <a:pt x="702652" y="29357"/>
                </a:lnTo>
                <a:lnTo>
                  <a:pt x="750697" y="33147"/>
                </a:lnTo>
                <a:lnTo>
                  <a:pt x="804037" y="33147"/>
                </a:lnTo>
                <a:lnTo>
                  <a:pt x="853265" y="29665"/>
                </a:lnTo>
                <a:lnTo>
                  <a:pt x="902235" y="27392"/>
                </a:lnTo>
                <a:lnTo>
                  <a:pt x="951033" y="26155"/>
                </a:lnTo>
                <a:lnTo>
                  <a:pt x="1892807" y="25781"/>
                </a:lnTo>
                <a:lnTo>
                  <a:pt x="1993302" y="25644"/>
                </a:lnTo>
                <a:lnTo>
                  <a:pt x="2094615" y="24689"/>
                </a:lnTo>
                <a:lnTo>
                  <a:pt x="2145094" y="23649"/>
                </a:lnTo>
                <a:lnTo>
                  <a:pt x="2195194" y="22098"/>
                </a:lnTo>
                <a:lnTo>
                  <a:pt x="2237868" y="21522"/>
                </a:lnTo>
                <a:lnTo>
                  <a:pt x="2323264" y="18990"/>
                </a:lnTo>
                <a:lnTo>
                  <a:pt x="2366010" y="18414"/>
                </a:lnTo>
                <a:lnTo>
                  <a:pt x="4536228" y="18414"/>
                </a:lnTo>
                <a:lnTo>
                  <a:pt x="4353877" y="13811"/>
                </a:lnTo>
                <a:lnTo>
                  <a:pt x="1437386" y="13811"/>
                </a:lnTo>
                <a:lnTo>
                  <a:pt x="1335988" y="13120"/>
                </a:lnTo>
                <a:lnTo>
                  <a:pt x="1305564" y="12602"/>
                </a:lnTo>
                <a:lnTo>
                  <a:pt x="149459" y="12602"/>
                </a:lnTo>
                <a:lnTo>
                  <a:pt x="128079" y="12430"/>
                </a:lnTo>
                <a:lnTo>
                  <a:pt x="106699" y="11566"/>
                </a:lnTo>
                <a:lnTo>
                  <a:pt x="67286" y="10473"/>
                </a:lnTo>
                <a:lnTo>
                  <a:pt x="46503" y="8919"/>
                </a:lnTo>
                <a:lnTo>
                  <a:pt x="33837" y="7941"/>
                </a:lnTo>
                <a:lnTo>
                  <a:pt x="17779" y="7365"/>
                </a:lnTo>
                <a:close/>
              </a:path>
              <a:path w="6131559" h="40639">
                <a:moveTo>
                  <a:pt x="6131052" y="25781"/>
                </a:moveTo>
                <a:lnTo>
                  <a:pt x="3614801" y="25781"/>
                </a:lnTo>
                <a:lnTo>
                  <a:pt x="3721489" y="26016"/>
                </a:lnTo>
                <a:lnTo>
                  <a:pt x="3828226" y="27666"/>
                </a:lnTo>
                <a:lnTo>
                  <a:pt x="3881628" y="29463"/>
                </a:lnTo>
                <a:lnTo>
                  <a:pt x="3924855" y="30039"/>
                </a:lnTo>
                <a:lnTo>
                  <a:pt x="4012644" y="32571"/>
                </a:lnTo>
                <a:lnTo>
                  <a:pt x="4055872" y="33147"/>
                </a:lnTo>
                <a:lnTo>
                  <a:pt x="4109062" y="31987"/>
                </a:lnTo>
                <a:lnTo>
                  <a:pt x="6131052" y="31536"/>
                </a:lnTo>
                <a:lnTo>
                  <a:pt x="6131052" y="25781"/>
                </a:lnTo>
                <a:close/>
              </a:path>
              <a:path w="6131559" h="40639">
                <a:moveTo>
                  <a:pt x="6069710" y="22098"/>
                </a:moveTo>
                <a:lnTo>
                  <a:pt x="2831973" y="22098"/>
                </a:lnTo>
                <a:lnTo>
                  <a:pt x="2878122" y="23248"/>
                </a:lnTo>
                <a:lnTo>
                  <a:pt x="3025042" y="26685"/>
                </a:lnTo>
                <a:lnTo>
                  <a:pt x="3266059" y="29463"/>
                </a:lnTo>
                <a:lnTo>
                  <a:pt x="3614800" y="25781"/>
                </a:lnTo>
                <a:lnTo>
                  <a:pt x="6131052" y="25781"/>
                </a:lnTo>
                <a:lnTo>
                  <a:pt x="6131052" y="23195"/>
                </a:lnTo>
                <a:lnTo>
                  <a:pt x="6112938" y="22673"/>
                </a:lnTo>
                <a:lnTo>
                  <a:pt x="6069710" y="22098"/>
                </a:lnTo>
                <a:close/>
              </a:path>
              <a:path w="6131559" h="40639">
                <a:moveTo>
                  <a:pt x="4536228" y="18414"/>
                </a:moveTo>
                <a:lnTo>
                  <a:pt x="2366010" y="18414"/>
                </a:lnTo>
                <a:lnTo>
                  <a:pt x="2392124" y="18990"/>
                </a:lnTo>
                <a:lnTo>
                  <a:pt x="2443019" y="21522"/>
                </a:lnTo>
                <a:lnTo>
                  <a:pt x="2469134" y="22098"/>
                </a:lnTo>
                <a:lnTo>
                  <a:pt x="4682108" y="22098"/>
                </a:lnTo>
                <a:lnTo>
                  <a:pt x="4536228" y="18414"/>
                </a:lnTo>
                <a:close/>
              </a:path>
              <a:path w="6131559" h="40639">
                <a:moveTo>
                  <a:pt x="5044517" y="13862"/>
                </a:moveTo>
                <a:lnTo>
                  <a:pt x="4995721" y="13872"/>
                </a:lnTo>
                <a:lnTo>
                  <a:pt x="4946929" y="14463"/>
                </a:lnTo>
                <a:lnTo>
                  <a:pt x="4898143" y="15891"/>
                </a:lnTo>
                <a:lnTo>
                  <a:pt x="4849368" y="18414"/>
                </a:lnTo>
                <a:lnTo>
                  <a:pt x="4807178" y="18990"/>
                </a:lnTo>
                <a:lnTo>
                  <a:pt x="4724227" y="21522"/>
                </a:lnTo>
                <a:lnTo>
                  <a:pt x="4682108" y="22098"/>
                </a:lnTo>
                <a:lnTo>
                  <a:pt x="5642736" y="22098"/>
                </a:lnTo>
                <a:lnTo>
                  <a:pt x="5604823" y="21522"/>
                </a:lnTo>
                <a:lnTo>
                  <a:pt x="5527615" y="18990"/>
                </a:lnTo>
                <a:lnTo>
                  <a:pt x="5489702" y="18414"/>
                </a:lnTo>
                <a:lnTo>
                  <a:pt x="5290471" y="17323"/>
                </a:lnTo>
                <a:lnTo>
                  <a:pt x="5240664" y="16283"/>
                </a:lnTo>
                <a:lnTo>
                  <a:pt x="5190871" y="14732"/>
                </a:lnTo>
                <a:lnTo>
                  <a:pt x="5044517" y="13862"/>
                </a:lnTo>
                <a:close/>
              </a:path>
              <a:path w="6131559" h="40639">
                <a:moveTo>
                  <a:pt x="2390902" y="0"/>
                </a:moveTo>
                <a:lnTo>
                  <a:pt x="2273427" y="0"/>
                </a:lnTo>
                <a:lnTo>
                  <a:pt x="2177399" y="5064"/>
                </a:lnTo>
                <a:lnTo>
                  <a:pt x="2129355" y="6732"/>
                </a:lnTo>
                <a:lnTo>
                  <a:pt x="2032551" y="8341"/>
                </a:lnTo>
                <a:lnTo>
                  <a:pt x="1737867" y="9523"/>
                </a:lnTo>
                <a:lnTo>
                  <a:pt x="1538783" y="13120"/>
                </a:lnTo>
                <a:lnTo>
                  <a:pt x="1437386" y="13811"/>
                </a:lnTo>
                <a:lnTo>
                  <a:pt x="4353877" y="13811"/>
                </a:lnTo>
                <a:lnTo>
                  <a:pt x="4244467" y="11049"/>
                </a:lnTo>
                <a:lnTo>
                  <a:pt x="3771265" y="11049"/>
                </a:lnTo>
                <a:lnTo>
                  <a:pt x="3722986" y="10520"/>
                </a:lnTo>
                <a:lnTo>
                  <a:pt x="3671912" y="9204"/>
                </a:lnTo>
                <a:lnTo>
                  <a:pt x="3664474" y="8984"/>
                </a:lnTo>
                <a:lnTo>
                  <a:pt x="3324548" y="8984"/>
                </a:lnTo>
                <a:lnTo>
                  <a:pt x="2390902" y="0"/>
                </a:lnTo>
                <a:close/>
              </a:path>
              <a:path w="6131559" h="40639">
                <a:moveTo>
                  <a:pt x="540765" y="3683"/>
                </a:moveTo>
                <a:lnTo>
                  <a:pt x="377189" y="3683"/>
                </a:lnTo>
                <a:lnTo>
                  <a:pt x="324387" y="3798"/>
                </a:lnTo>
                <a:lnTo>
                  <a:pt x="272621" y="4603"/>
                </a:lnTo>
                <a:lnTo>
                  <a:pt x="221545" y="6790"/>
                </a:lnTo>
                <a:lnTo>
                  <a:pt x="170814" y="11049"/>
                </a:lnTo>
                <a:lnTo>
                  <a:pt x="149459" y="12602"/>
                </a:lnTo>
                <a:lnTo>
                  <a:pt x="831093" y="12602"/>
                </a:lnTo>
                <a:lnTo>
                  <a:pt x="789828" y="12430"/>
                </a:lnTo>
                <a:lnTo>
                  <a:pt x="748587" y="11566"/>
                </a:lnTo>
                <a:lnTo>
                  <a:pt x="708025" y="11049"/>
                </a:lnTo>
                <a:lnTo>
                  <a:pt x="665888" y="9898"/>
                </a:lnTo>
                <a:lnTo>
                  <a:pt x="582902" y="4833"/>
                </a:lnTo>
                <a:lnTo>
                  <a:pt x="540765" y="3683"/>
                </a:lnTo>
                <a:close/>
              </a:path>
              <a:path w="6131559" h="40639">
                <a:moveTo>
                  <a:pt x="1015874" y="6806"/>
                </a:moveTo>
                <a:lnTo>
                  <a:pt x="968394" y="7336"/>
                </a:lnTo>
                <a:lnTo>
                  <a:pt x="920402" y="8927"/>
                </a:lnTo>
                <a:lnTo>
                  <a:pt x="913922" y="9210"/>
                </a:lnTo>
                <a:lnTo>
                  <a:pt x="831093" y="12602"/>
                </a:lnTo>
                <a:lnTo>
                  <a:pt x="1141501" y="12602"/>
                </a:lnTo>
                <a:lnTo>
                  <a:pt x="1109979" y="11049"/>
                </a:lnTo>
                <a:lnTo>
                  <a:pt x="1063012" y="7866"/>
                </a:lnTo>
                <a:lnTo>
                  <a:pt x="1015874" y="6806"/>
                </a:lnTo>
                <a:close/>
              </a:path>
              <a:path w="6131559" h="40639">
                <a:moveTo>
                  <a:pt x="1234566" y="11049"/>
                </a:moveTo>
                <a:lnTo>
                  <a:pt x="1203116" y="11566"/>
                </a:lnTo>
                <a:lnTo>
                  <a:pt x="1172321" y="12430"/>
                </a:lnTo>
                <a:lnTo>
                  <a:pt x="1141501" y="12602"/>
                </a:lnTo>
                <a:lnTo>
                  <a:pt x="1305564" y="12602"/>
                </a:lnTo>
                <a:lnTo>
                  <a:pt x="1234566" y="11049"/>
                </a:lnTo>
                <a:close/>
              </a:path>
              <a:path w="6131559" h="40639">
                <a:moveTo>
                  <a:pt x="3527824" y="6359"/>
                </a:moveTo>
                <a:lnTo>
                  <a:pt x="3427650" y="8423"/>
                </a:lnTo>
                <a:lnTo>
                  <a:pt x="3324548" y="8984"/>
                </a:lnTo>
                <a:lnTo>
                  <a:pt x="3664474" y="8984"/>
                </a:lnTo>
                <a:lnTo>
                  <a:pt x="3576512" y="6683"/>
                </a:lnTo>
                <a:lnTo>
                  <a:pt x="3527824" y="635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29711" y="2519314"/>
            <a:ext cx="6114415" cy="44450"/>
          </a:xfrm>
          <a:custGeom>
            <a:avLst/>
            <a:gdLst/>
            <a:ahLst/>
            <a:cxnLst/>
            <a:rect l="l" t="t" r="r" b="b"/>
            <a:pathLst>
              <a:path w="6114415" h="44450">
                <a:moveTo>
                  <a:pt x="1555584" y="18057"/>
                </a:moveTo>
                <a:lnTo>
                  <a:pt x="615678" y="18057"/>
                </a:lnTo>
                <a:lnTo>
                  <a:pt x="669087" y="19087"/>
                </a:lnTo>
                <a:lnTo>
                  <a:pt x="722502" y="22209"/>
                </a:lnTo>
                <a:lnTo>
                  <a:pt x="786511" y="22209"/>
                </a:lnTo>
                <a:lnTo>
                  <a:pt x="1238503" y="33131"/>
                </a:lnTo>
                <a:lnTo>
                  <a:pt x="1839976" y="33131"/>
                </a:lnTo>
                <a:lnTo>
                  <a:pt x="1881355" y="34545"/>
                </a:lnTo>
                <a:lnTo>
                  <a:pt x="2163826" y="44053"/>
                </a:lnTo>
                <a:lnTo>
                  <a:pt x="2208629" y="42922"/>
                </a:lnTo>
                <a:lnTo>
                  <a:pt x="2296949" y="37945"/>
                </a:lnTo>
                <a:lnTo>
                  <a:pt x="2445552" y="34544"/>
                </a:lnTo>
                <a:lnTo>
                  <a:pt x="6114288" y="33731"/>
                </a:lnTo>
                <a:lnTo>
                  <a:pt x="6114288" y="26169"/>
                </a:lnTo>
                <a:lnTo>
                  <a:pt x="2125594" y="26169"/>
                </a:lnTo>
                <a:lnTo>
                  <a:pt x="2078402" y="25908"/>
                </a:lnTo>
                <a:lnTo>
                  <a:pt x="2031200" y="24429"/>
                </a:lnTo>
                <a:lnTo>
                  <a:pt x="1983793" y="21941"/>
                </a:lnTo>
                <a:lnTo>
                  <a:pt x="1935988" y="18653"/>
                </a:lnTo>
                <a:lnTo>
                  <a:pt x="1644141" y="18653"/>
                </a:lnTo>
                <a:lnTo>
                  <a:pt x="1555584" y="18057"/>
                </a:lnTo>
                <a:close/>
              </a:path>
              <a:path w="6114415" h="44450">
                <a:moveTo>
                  <a:pt x="5054526" y="36814"/>
                </a:moveTo>
                <a:lnTo>
                  <a:pt x="3950335" y="36814"/>
                </a:lnTo>
                <a:lnTo>
                  <a:pt x="3979691" y="38927"/>
                </a:lnTo>
                <a:lnTo>
                  <a:pt x="4038453" y="41868"/>
                </a:lnTo>
                <a:lnTo>
                  <a:pt x="4067810" y="44053"/>
                </a:lnTo>
                <a:lnTo>
                  <a:pt x="4099814" y="44053"/>
                </a:lnTo>
                <a:lnTo>
                  <a:pt x="4131282" y="43477"/>
                </a:lnTo>
                <a:lnTo>
                  <a:pt x="4192932" y="40945"/>
                </a:lnTo>
                <a:lnTo>
                  <a:pt x="4224401" y="40370"/>
                </a:lnTo>
                <a:lnTo>
                  <a:pt x="4879213" y="40370"/>
                </a:lnTo>
                <a:lnTo>
                  <a:pt x="4931092" y="39850"/>
                </a:lnTo>
                <a:lnTo>
                  <a:pt x="5054526" y="36814"/>
                </a:lnTo>
                <a:close/>
              </a:path>
              <a:path w="6114415" h="44450">
                <a:moveTo>
                  <a:pt x="6114288" y="33731"/>
                </a:moveTo>
                <a:lnTo>
                  <a:pt x="2549153" y="33731"/>
                </a:lnTo>
                <a:lnTo>
                  <a:pt x="2704826" y="34545"/>
                </a:lnTo>
                <a:lnTo>
                  <a:pt x="3067812" y="40370"/>
                </a:lnTo>
                <a:lnTo>
                  <a:pt x="3115264" y="42441"/>
                </a:lnTo>
                <a:lnTo>
                  <a:pt x="3162061" y="43132"/>
                </a:lnTo>
                <a:lnTo>
                  <a:pt x="3208883" y="42441"/>
                </a:lnTo>
                <a:lnTo>
                  <a:pt x="3256407" y="40370"/>
                </a:lnTo>
                <a:lnTo>
                  <a:pt x="3601592" y="36814"/>
                </a:lnTo>
                <a:lnTo>
                  <a:pt x="5054526" y="36814"/>
                </a:lnTo>
                <a:lnTo>
                  <a:pt x="5088254" y="36099"/>
                </a:lnTo>
                <a:lnTo>
                  <a:pt x="6114288" y="35798"/>
                </a:lnTo>
                <a:lnTo>
                  <a:pt x="6114288" y="33731"/>
                </a:lnTo>
                <a:close/>
              </a:path>
              <a:path w="6114415" h="44450">
                <a:moveTo>
                  <a:pt x="6114288" y="35798"/>
                </a:moveTo>
                <a:lnTo>
                  <a:pt x="5140515" y="35798"/>
                </a:lnTo>
                <a:lnTo>
                  <a:pt x="5502020" y="40370"/>
                </a:lnTo>
                <a:lnTo>
                  <a:pt x="5510021" y="40314"/>
                </a:lnTo>
                <a:lnTo>
                  <a:pt x="5518022" y="39925"/>
                </a:lnTo>
                <a:lnTo>
                  <a:pt x="5526023" y="38869"/>
                </a:lnTo>
                <a:lnTo>
                  <a:pt x="5534024" y="36814"/>
                </a:lnTo>
                <a:lnTo>
                  <a:pt x="6114288" y="36814"/>
                </a:lnTo>
                <a:lnTo>
                  <a:pt x="6114288" y="35798"/>
                </a:lnTo>
                <a:close/>
              </a:path>
              <a:path w="6114415" h="44450">
                <a:moveTo>
                  <a:pt x="6114288" y="36814"/>
                </a:moveTo>
                <a:lnTo>
                  <a:pt x="5751195" y="36814"/>
                </a:lnTo>
                <a:lnTo>
                  <a:pt x="5788534" y="37369"/>
                </a:lnTo>
                <a:lnTo>
                  <a:pt x="5863262" y="39814"/>
                </a:lnTo>
                <a:lnTo>
                  <a:pt x="5900673" y="40370"/>
                </a:lnTo>
                <a:lnTo>
                  <a:pt x="6114288" y="40370"/>
                </a:lnTo>
                <a:lnTo>
                  <a:pt x="6114288" y="36814"/>
                </a:lnTo>
                <a:close/>
              </a:path>
              <a:path w="6114415" h="44450">
                <a:moveTo>
                  <a:pt x="24892" y="18653"/>
                </a:moveTo>
                <a:lnTo>
                  <a:pt x="0" y="33131"/>
                </a:lnTo>
                <a:lnTo>
                  <a:pt x="96138" y="33131"/>
                </a:lnTo>
                <a:lnTo>
                  <a:pt x="140924" y="29868"/>
                </a:lnTo>
                <a:lnTo>
                  <a:pt x="229209" y="21915"/>
                </a:lnTo>
                <a:lnTo>
                  <a:pt x="253438" y="20153"/>
                </a:lnTo>
                <a:lnTo>
                  <a:pt x="64896" y="20153"/>
                </a:lnTo>
                <a:lnTo>
                  <a:pt x="51561" y="19986"/>
                </a:lnTo>
                <a:lnTo>
                  <a:pt x="38226" y="19153"/>
                </a:lnTo>
                <a:lnTo>
                  <a:pt x="24892" y="18653"/>
                </a:lnTo>
                <a:close/>
              </a:path>
              <a:path w="6114415" h="44450">
                <a:moveTo>
                  <a:pt x="2513374" y="14983"/>
                </a:moveTo>
                <a:lnTo>
                  <a:pt x="2464367" y="15257"/>
                </a:lnTo>
                <a:lnTo>
                  <a:pt x="2366600" y="16801"/>
                </a:lnTo>
                <a:lnTo>
                  <a:pt x="2264695" y="20153"/>
                </a:lnTo>
                <a:lnTo>
                  <a:pt x="2220659" y="22212"/>
                </a:lnTo>
                <a:lnTo>
                  <a:pt x="2172969" y="25006"/>
                </a:lnTo>
                <a:lnTo>
                  <a:pt x="2125594" y="26169"/>
                </a:lnTo>
                <a:lnTo>
                  <a:pt x="6114288" y="26169"/>
                </a:lnTo>
                <a:lnTo>
                  <a:pt x="6114288" y="25892"/>
                </a:lnTo>
                <a:lnTo>
                  <a:pt x="3149600" y="25892"/>
                </a:lnTo>
                <a:lnTo>
                  <a:pt x="3101276" y="25602"/>
                </a:lnTo>
                <a:lnTo>
                  <a:pt x="3003677" y="23606"/>
                </a:lnTo>
                <a:lnTo>
                  <a:pt x="2958010" y="22209"/>
                </a:lnTo>
                <a:lnTo>
                  <a:pt x="2898562" y="20148"/>
                </a:lnTo>
                <a:lnTo>
                  <a:pt x="2857754" y="18653"/>
                </a:lnTo>
                <a:lnTo>
                  <a:pt x="2562450" y="14989"/>
                </a:lnTo>
                <a:lnTo>
                  <a:pt x="2513374" y="14983"/>
                </a:lnTo>
                <a:close/>
              </a:path>
              <a:path w="6114415" h="44450">
                <a:moveTo>
                  <a:pt x="3615816" y="18653"/>
                </a:moveTo>
                <a:lnTo>
                  <a:pt x="3427222" y="18653"/>
                </a:lnTo>
                <a:lnTo>
                  <a:pt x="3387891" y="20153"/>
                </a:lnTo>
                <a:lnTo>
                  <a:pt x="3316167" y="22737"/>
                </a:lnTo>
                <a:lnTo>
                  <a:pt x="3205136" y="25480"/>
                </a:lnTo>
                <a:lnTo>
                  <a:pt x="3149600" y="25892"/>
                </a:lnTo>
                <a:lnTo>
                  <a:pt x="4064254" y="25892"/>
                </a:lnTo>
                <a:lnTo>
                  <a:pt x="4030118" y="23762"/>
                </a:lnTo>
                <a:lnTo>
                  <a:pt x="3996626" y="22669"/>
                </a:lnTo>
                <a:lnTo>
                  <a:pt x="3963134" y="22266"/>
                </a:lnTo>
                <a:lnTo>
                  <a:pt x="3928998" y="22209"/>
                </a:lnTo>
                <a:lnTo>
                  <a:pt x="3877119" y="20957"/>
                </a:lnTo>
                <a:lnTo>
                  <a:pt x="3667696" y="19904"/>
                </a:lnTo>
                <a:lnTo>
                  <a:pt x="3615816" y="18653"/>
                </a:lnTo>
                <a:close/>
              </a:path>
              <a:path w="6114415" h="44450">
                <a:moveTo>
                  <a:pt x="4914772" y="22209"/>
                </a:moveTo>
                <a:lnTo>
                  <a:pt x="4658614" y="22209"/>
                </a:lnTo>
                <a:lnTo>
                  <a:pt x="4117593" y="25892"/>
                </a:lnTo>
                <a:lnTo>
                  <a:pt x="6114288" y="25892"/>
                </a:lnTo>
                <a:lnTo>
                  <a:pt x="6114288" y="23846"/>
                </a:lnTo>
                <a:lnTo>
                  <a:pt x="5071364" y="23846"/>
                </a:lnTo>
                <a:lnTo>
                  <a:pt x="4966970" y="23179"/>
                </a:lnTo>
                <a:lnTo>
                  <a:pt x="4914772" y="22209"/>
                </a:lnTo>
                <a:close/>
              </a:path>
              <a:path w="6114415" h="44450">
                <a:moveTo>
                  <a:pt x="5384545" y="22209"/>
                </a:moveTo>
                <a:lnTo>
                  <a:pt x="5071364" y="23846"/>
                </a:lnTo>
                <a:lnTo>
                  <a:pt x="6114288" y="23846"/>
                </a:lnTo>
                <a:lnTo>
                  <a:pt x="6114288" y="23472"/>
                </a:lnTo>
                <a:lnTo>
                  <a:pt x="5384545" y="22209"/>
                </a:lnTo>
                <a:close/>
              </a:path>
              <a:path w="6114415" h="44450">
                <a:moveTo>
                  <a:pt x="560057" y="18653"/>
                </a:moveTo>
                <a:lnTo>
                  <a:pt x="274065" y="18653"/>
                </a:lnTo>
                <a:lnTo>
                  <a:pt x="284733" y="18708"/>
                </a:lnTo>
                <a:lnTo>
                  <a:pt x="295401" y="19097"/>
                </a:lnTo>
                <a:lnTo>
                  <a:pt x="306069" y="20153"/>
                </a:lnTo>
                <a:lnTo>
                  <a:pt x="316738" y="22209"/>
                </a:lnTo>
                <a:lnTo>
                  <a:pt x="386143" y="23590"/>
                </a:lnTo>
                <a:lnTo>
                  <a:pt x="420858" y="23762"/>
                </a:lnTo>
                <a:lnTo>
                  <a:pt x="455549" y="22209"/>
                </a:lnTo>
                <a:lnTo>
                  <a:pt x="508903" y="20148"/>
                </a:lnTo>
                <a:lnTo>
                  <a:pt x="560057" y="18653"/>
                </a:lnTo>
                <a:close/>
              </a:path>
              <a:path w="6114415" h="44450">
                <a:moveTo>
                  <a:pt x="272288" y="1381"/>
                </a:moveTo>
                <a:lnTo>
                  <a:pt x="257508" y="2047"/>
                </a:lnTo>
                <a:lnTo>
                  <a:pt x="242062" y="4048"/>
                </a:lnTo>
                <a:lnTo>
                  <a:pt x="160147" y="8636"/>
                </a:lnTo>
                <a:lnTo>
                  <a:pt x="118868" y="12281"/>
                </a:lnTo>
                <a:lnTo>
                  <a:pt x="78231" y="18653"/>
                </a:lnTo>
                <a:lnTo>
                  <a:pt x="64896" y="20153"/>
                </a:lnTo>
                <a:lnTo>
                  <a:pt x="253502" y="20148"/>
                </a:lnTo>
                <a:lnTo>
                  <a:pt x="274065" y="18653"/>
                </a:lnTo>
                <a:lnTo>
                  <a:pt x="560057" y="18653"/>
                </a:lnTo>
                <a:lnTo>
                  <a:pt x="562281" y="18588"/>
                </a:lnTo>
                <a:lnTo>
                  <a:pt x="1555584" y="18057"/>
                </a:lnTo>
                <a:lnTo>
                  <a:pt x="1113916" y="7731"/>
                </a:lnTo>
                <a:lnTo>
                  <a:pt x="925322" y="7731"/>
                </a:lnTo>
                <a:lnTo>
                  <a:pt x="843470" y="7270"/>
                </a:lnTo>
                <a:lnTo>
                  <a:pt x="826093" y="6810"/>
                </a:lnTo>
                <a:lnTo>
                  <a:pt x="382587" y="6810"/>
                </a:lnTo>
                <a:lnTo>
                  <a:pt x="342538" y="6119"/>
                </a:lnTo>
                <a:lnTo>
                  <a:pt x="302513" y="4048"/>
                </a:lnTo>
                <a:lnTo>
                  <a:pt x="287067" y="2047"/>
                </a:lnTo>
                <a:lnTo>
                  <a:pt x="272288" y="1381"/>
                </a:lnTo>
                <a:close/>
              </a:path>
              <a:path w="6114415" h="44450">
                <a:moveTo>
                  <a:pt x="1790112" y="15890"/>
                </a:moveTo>
                <a:lnTo>
                  <a:pt x="1741198" y="16197"/>
                </a:lnTo>
                <a:lnTo>
                  <a:pt x="1692474" y="17118"/>
                </a:lnTo>
                <a:lnTo>
                  <a:pt x="1644141" y="18653"/>
                </a:lnTo>
                <a:lnTo>
                  <a:pt x="1935988" y="18653"/>
                </a:lnTo>
                <a:lnTo>
                  <a:pt x="1887708" y="17118"/>
                </a:lnTo>
                <a:lnTo>
                  <a:pt x="1839016" y="16197"/>
                </a:lnTo>
                <a:lnTo>
                  <a:pt x="1790112" y="15890"/>
                </a:lnTo>
                <a:close/>
              </a:path>
              <a:path w="6114415" h="44450">
                <a:moveTo>
                  <a:pt x="612139" y="0"/>
                </a:moveTo>
                <a:lnTo>
                  <a:pt x="562323" y="859"/>
                </a:lnTo>
                <a:lnTo>
                  <a:pt x="462661" y="4048"/>
                </a:lnTo>
                <a:lnTo>
                  <a:pt x="422636" y="6119"/>
                </a:lnTo>
                <a:lnTo>
                  <a:pt x="382587" y="6810"/>
                </a:lnTo>
                <a:lnTo>
                  <a:pt x="826093" y="6810"/>
                </a:lnTo>
                <a:lnTo>
                  <a:pt x="802199" y="6177"/>
                </a:lnTo>
                <a:lnTo>
                  <a:pt x="711780" y="1287"/>
                </a:lnTo>
                <a:lnTo>
                  <a:pt x="661956" y="40"/>
                </a:lnTo>
                <a:lnTo>
                  <a:pt x="612139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85516" y="2035397"/>
            <a:ext cx="6158865" cy="41275"/>
          </a:xfrm>
          <a:custGeom>
            <a:avLst/>
            <a:gdLst/>
            <a:ahLst/>
            <a:cxnLst/>
            <a:rect l="l" t="t" r="r" b="b"/>
            <a:pathLst>
              <a:path w="6158865" h="41275">
                <a:moveTo>
                  <a:pt x="6158483" y="36487"/>
                </a:moveTo>
                <a:lnTo>
                  <a:pt x="3994735" y="36487"/>
                </a:lnTo>
                <a:lnTo>
                  <a:pt x="5343398" y="40925"/>
                </a:lnTo>
                <a:lnTo>
                  <a:pt x="5674233" y="40925"/>
                </a:lnTo>
                <a:lnTo>
                  <a:pt x="6158483" y="37496"/>
                </a:lnTo>
                <a:lnTo>
                  <a:pt x="6158483" y="36487"/>
                </a:lnTo>
                <a:close/>
              </a:path>
              <a:path w="6158865" h="41275">
                <a:moveTo>
                  <a:pt x="3376168" y="20097"/>
                </a:moveTo>
                <a:lnTo>
                  <a:pt x="1711197" y="20097"/>
                </a:lnTo>
                <a:lnTo>
                  <a:pt x="2109597" y="26955"/>
                </a:lnTo>
                <a:lnTo>
                  <a:pt x="2483231" y="30511"/>
                </a:lnTo>
                <a:lnTo>
                  <a:pt x="2520569" y="31047"/>
                </a:lnTo>
                <a:lnTo>
                  <a:pt x="2595245" y="33404"/>
                </a:lnTo>
                <a:lnTo>
                  <a:pt x="2632583" y="33940"/>
                </a:lnTo>
                <a:lnTo>
                  <a:pt x="3272917" y="33940"/>
                </a:lnTo>
                <a:lnTo>
                  <a:pt x="3709530" y="38438"/>
                </a:lnTo>
                <a:lnTo>
                  <a:pt x="3806570" y="37496"/>
                </a:lnTo>
                <a:lnTo>
                  <a:pt x="3820838" y="37175"/>
                </a:lnTo>
                <a:lnTo>
                  <a:pt x="6158483" y="36487"/>
                </a:lnTo>
                <a:lnTo>
                  <a:pt x="6158483" y="26955"/>
                </a:lnTo>
                <a:lnTo>
                  <a:pt x="5880608" y="26955"/>
                </a:lnTo>
                <a:lnTo>
                  <a:pt x="3379724" y="23526"/>
                </a:lnTo>
                <a:lnTo>
                  <a:pt x="3376168" y="20097"/>
                </a:lnTo>
                <a:close/>
              </a:path>
              <a:path w="6158865" h="41275">
                <a:moveTo>
                  <a:pt x="6158483" y="37496"/>
                </a:moveTo>
                <a:lnTo>
                  <a:pt x="6147434" y="37496"/>
                </a:lnTo>
                <a:lnTo>
                  <a:pt x="6158483" y="37835"/>
                </a:lnTo>
                <a:lnTo>
                  <a:pt x="6158483" y="37496"/>
                </a:lnTo>
                <a:close/>
              </a:path>
              <a:path w="6158865" h="41275">
                <a:moveTo>
                  <a:pt x="1317083" y="25456"/>
                </a:moveTo>
                <a:lnTo>
                  <a:pt x="900046" y="25456"/>
                </a:lnTo>
                <a:lnTo>
                  <a:pt x="953388" y="25876"/>
                </a:lnTo>
                <a:lnTo>
                  <a:pt x="1164563" y="29973"/>
                </a:lnTo>
                <a:lnTo>
                  <a:pt x="1217028" y="29637"/>
                </a:lnTo>
                <a:lnTo>
                  <a:pt x="1269999" y="26955"/>
                </a:lnTo>
                <a:lnTo>
                  <a:pt x="1317083" y="25456"/>
                </a:lnTo>
                <a:close/>
              </a:path>
              <a:path w="6158865" h="41275">
                <a:moveTo>
                  <a:pt x="384190" y="0"/>
                </a:moveTo>
                <a:lnTo>
                  <a:pt x="336170" y="642"/>
                </a:lnTo>
                <a:lnTo>
                  <a:pt x="288162" y="2571"/>
                </a:lnTo>
                <a:lnTo>
                  <a:pt x="253491" y="4681"/>
                </a:lnTo>
                <a:lnTo>
                  <a:pt x="184150" y="7518"/>
                </a:lnTo>
                <a:lnTo>
                  <a:pt x="149478" y="9556"/>
                </a:lnTo>
                <a:lnTo>
                  <a:pt x="0" y="9556"/>
                </a:lnTo>
                <a:lnTo>
                  <a:pt x="0" y="26955"/>
                </a:lnTo>
                <a:lnTo>
                  <a:pt x="17779" y="26955"/>
                </a:lnTo>
                <a:lnTo>
                  <a:pt x="124523" y="26527"/>
                </a:lnTo>
                <a:lnTo>
                  <a:pt x="177907" y="25509"/>
                </a:lnTo>
                <a:lnTo>
                  <a:pt x="328205" y="19688"/>
                </a:lnTo>
                <a:lnTo>
                  <a:pt x="377078" y="18335"/>
                </a:lnTo>
                <a:lnTo>
                  <a:pt x="2837977" y="18136"/>
                </a:lnTo>
                <a:lnTo>
                  <a:pt x="2333892" y="11056"/>
                </a:lnTo>
                <a:lnTo>
                  <a:pt x="1203269" y="11056"/>
                </a:lnTo>
                <a:lnTo>
                  <a:pt x="1146873" y="10890"/>
                </a:lnTo>
                <a:lnTo>
                  <a:pt x="1031747" y="9556"/>
                </a:lnTo>
                <a:lnTo>
                  <a:pt x="981222" y="8254"/>
                </a:lnTo>
                <a:lnTo>
                  <a:pt x="586993" y="8254"/>
                </a:lnTo>
                <a:lnTo>
                  <a:pt x="533653" y="6556"/>
                </a:lnTo>
                <a:lnTo>
                  <a:pt x="480313" y="2571"/>
                </a:lnTo>
                <a:lnTo>
                  <a:pt x="432234" y="642"/>
                </a:lnTo>
                <a:lnTo>
                  <a:pt x="384190" y="0"/>
                </a:lnTo>
                <a:close/>
              </a:path>
              <a:path w="6158865" h="41275">
                <a:moveTo>
                  <a:pt x="2837977" y="18136"/>
                </a:moveTo>
                <a:lnTo>
                  <a:pt x="425962" y="18136"/>
                </a:lnTo>
                <a:lnTo>
                  <a:pt x="474663" y="19672"/>
                </a:lnTo>
                <a:lnTo>
                  <a:pt x="499077" y="21619"/>
                </a:lnTo>
                <a:lnTo>
                  <a:pt x="550211" y="25509"/>
                </a:lnTo>
                <a:lnTo>
                  <a:pt x="578103" y="26527"/>
                </a:lnTo>
                <a:lnTo>
                  <a:pt x="605996" y="26902"/>
                </a:lnTo>
                <a:lnTo>
                  <a:pt x="633221" y="26955"/>
                </a:lnTo>
                <a:lnTo>
                  <a:pt x="1317083" y="25456"/>
                </a:lnTo>
                <a:lnTo>
                  <a:pt x="1536826" y="20097"/>
                </a:lnTo>
                <a:lnTo>
                  <a:pt x="2977642" y="20097"/>
                </a:lnTo>
                <a:lnTo>
                  <a:pt x="2837977" y="18136"/>
                </a:lnTo>
                <a:close/>
              </a:path>
              <a:path w="6158865" h="41275">
                <a:moveTo>
                  <a:pt x="5983858" y="23526"/>
                </a:moveTo>
                <a:lnTo>
                  <a:pt x="5957671" y="24062"/>
                </a:lnTo>
                <a:lnTo>
                  <a:pt x="5906724" y="26419"/>
                </a:lnTo>
                <a:lnTo>
                  <a:pt x="5880608" y="26955"/>
                </a:lnTo>
                <a:lnTo>
                  <a:pt x="6158483" y="26955"/>
                </a:lnTo>
                <a:lnTo>
                  <a:pt x="6158483" y="24817"/>
                </a:lnTo>
                <a:lnTo>
                  <a:pt x="5983858" y="23526"/>
                </a:lnTo>
                <a:close/>
              </a:path>
              <a:path w="6158865" h="41275">
                <a:moveTo>
                  <a:pt x="3488790" y="22501"/>
                </a:moveTo>
                <a:lnTo>
                  <a:pt x="3437809" y="22731"/>
                </a:lnTo>
                <a:lnTo>
                  <a:pt x="3386835" y="23526"/>
                </a:lnTo>
                <a:lnTo>
                  <a:pt x="5393182" y="23526"/>
                </a:lnTo>
                <a:lnTo>
                  <a:pt x="5374480" y="23272"/>
                </a:lnTo>
                <a:lnTo>
                  <a:pt x="3692746" y="23272"/>
                </a:lnTo>
                <a:lnTo>
                  <a:pt x="3488790" y="22501"/>
                </a:lnTo>
                <a:close/>
              </a:path>
              <a:path w="6158865" h="41275">
                <a:moveTo>
                  <a:pt x="3877137" y="18597"/>
                </a:moveTo>
                <a:lnTo>
                  <a:pt x="3845686" y="20097"/>
                </a:lnTo>
                <a:lnTo>
                  <a:pt x="3794713" y="21908"/>
                </a:lnTo>
                <a:lnTo>
                  <a:pt x="3743732" y="22901"/>
                </a:lnTo>
                <a:lnTo>
                  <a:pt x="3692746" y="23272"/>
                </a:lnTo>
                <a:lnTo>
                  <a:pt x="5374480" y="23272"/>
                </a:lnTo>
                <a:lnTo>
                  <a:pt x="5353732" y="22990"/>
                </a:lnTo>
                <a:lnTo>
                  <a:pt x="5308621" y="21619"/>
                </a:lnTo>
                <a:lnTo>
                  <a:pt x="4901972" y="21619"/>
                </a:lnTo>
                <a:lnTo>
                  <a:pt x="3970274" y="20097"/>
                </a:lnTo>
                <a:lnTo>
                  <a:pt x="3938752" y="19597"/>
                </a:lnTo>
                <a:lnTo>
                  <a:pt x="3907932" y="18764"/>
                </a:lnTo>
                <a:lnTo>
                  <a:pt x="3877137" y="18597"/>
                </a:lnTo>
                <a:close/>
              </a:path>
              <a:path w="6158865" h="41275">
                <a:moveTo>
                  <a:pt x="5236717" y="20097"/>
                </a:moveTo>
                <a:lnTo>
                  <a:pt x="5219773" y="20476"/>
                </a:lnTo>
                <a:lnTo>
                  <a:pt x="4901972" y="21619"/>
                </a:lnTo>
                <a:lnTo>
                  <a:pt x="5308621" y="21619"/>
                </a:lnTo>
                <a:lnTo>
                  <a:pt x="5276167" y="20633"/>
                </a:lnTo>
                <a:lnTo>
                  <a:pt x="5236717" y="20097"/>
                </a:lnTo>
                <a:close/>
              </a:path>
              <a:path w="6158865" h="41275">
                <a:moveTo>
                  <a:pt x="3144900" y="16541"/>
                </a:moveTo>
                <a:lnTo>
                  <a:pt x="3102764" y="17097"/>
                </a:lnTo>
                <a:lnTo>
                  <a:pt x="3019778" y="19542"/>
                </a:lnTo>
                <a:lnTo>
                  <a:pt x="2977642" y="20097"/>
                </a:lnTo>
                <a:lnTo>
                  <a:pt x="3369055" y="20097"/>
                </a:lnTo>
                <a:lnTo>
                  <a:pt x="3312975" y="19542"/>
                </a:lnTo>
                <a:lnTo>
                  <a:pt x="3200909" y="17097"/>
                </a:lnTo>
                <a:lnTo>
                  <a:pt x="3144900" y="16541"/>
                </a:lnTo>
                <a:close/>
              </a:path>
              <a:path w="6158865" h="41275">
                <a:moveTo>
                  <a:pt x="1570656" y="4318"/>
                </a:moveTo>
                <a:lnTo>
                  <a:pt x="1414666" y="5627"/>
                </a:lnTo>
                <a:lnTo>
                  <a:pt x="1203269" y="11056"/>
                </a:lnTo>
                <a:lnTo>
                  <a:pt x="2333892" y="11056"/>
                </a:lnTo>
                <a:lnTo>
                  <a:pt x="2227072" y="9556"/>
                </a:lnTo>
                <a:lnTo>
                  <a:pt x="1881885" y="9556"/>
                </a:lnTo>
                <a:lnTo>
                  <a:pt x="1726622" y="5627"/>
                </a:lnTo>
                <a:lnTo>
                  <a:pt x="1570656" y="4318"/>
                </a:lnTo>
                <a:close/>
              </a:path>
              <a:path w="6158865" h="41275">
                <a:moveTo>
                  <a:pt x="693673" y="6127"/>
                </a:moveTo>
                <a:lnTo>
                  <a:pt x="640333" y="8000"/>
                </a:lnTo>
                <a:lnTo>
                  <a:pt x="586993" y="8254"/>
                </a:lnTo>
                <a:lnTo>
                  <a:pt x="981222" y="8254"/>
                </a:lnTo>
                <a:lnTo>
                  <a:pt x="693673" y="6127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026664" y="2600466"/>
            <a:ext cx="6117590" cy="42545"/>
          </a:xfrm>
          <a:custGeom>
            <a:avLst/>
            <a:gdLst/>
            <a:ahLst/>
            <a:cxnLst/>
            <a:rect l="l" t="t" r="r" b="b"/>
            <a:pathLst>
              <a:path w="6117590" h="42544">
                <a:moveTo>
                  <a:pt x="4950079" y="30719"/>
                </a:moveTo>
                <a:lnTo>
                  <a:pt x="4088891" y="30719"/>
                </a:lnTo>
                <a:lnTo>
                  <a:pt x="4140480" y="33010"/>
                </a:lnTo>
                <a:lnTo>
                  <a:pt x="4244101" y="38832"/>
                </a:lnTo>
                <a:lnTo>
                  <a:pt x="4296325" y="41143"/>
                </a:lnTo>
                <a:lnTo>
                  <a:pt x="4348950" y="42241"/>
                </a:lnTo>
                <a:lnTo>
                  <a:pt x="4402074" y="41514"/>
                </a:lnTo>
                <a:lnTo>
                  <a:pt x="4451652" y="38830"/>
                </a:lnTo>
                <a:lnTo>
                  <a:pt x="4481881" y="37494"/>
                </a:lnTo>
                <a:lnTo>
                  <a:pt x="4551209" y="34872"/>
                </a:lnTo>
                <a:lnTo>
                  <a:pt x="4627487" y="32958"/>
                </a:lnTo>
                <a:lnTo>
                  <a:pt x="4790807" y="30999"/>
                </a:lnTo>
                <a:lnTo>
                  <a:pt x="4950079" y="30719"/>
                </a:lnTo>
                <a:close/>
              </a:path>
              <a:path w="6117590" h="42544">
                <a:moveTo>
                  <a:pt x="6117336" y="29109"/>
                </a:moveTo>
                <a:lnTo>
                  <a:pt x="3554279" y="29109"/>
                </a:lnTo>
                <a:lnTo>
                  <a:pt x="3814826" y="30719"/>
                </a:lnTo>
                <a:lnTo>
                  <a:pt x="4950550" y="30730"/>
                </a:lnTo>
                <a:lnTo>
                  <a:pt x="5441188" y="41514"/>
                </a:lnTo>
                <a:lnTo>
                  <a:pt x="5494528" y="41514"/>
                </a:lnTo>
                <a:lnTo>
                  <a:pt x="5532789" y="38830"/>
                </a:lnTo>
                <a:lnTo>
                  <a:pt x="5569664" y="36561"/>
                </a:lnTo>
                <a:lnTo>
                  <a:pt x="5608095" y="34906"/>
                </a:lnTo>
                <a:lnTo>
                  <a:pt x="5647563" y="34275"/>
                </a:lnTo>
                <a:lnTo>
                  <a:pt x="6117336" y="34275"/>
                </a:lnTo>
                <a:lnTo>
                  <a:pt x="6117336" y="29109"/>
                </a:lnTo>
                <a:close/>
              </a:path>
              <a:path w="6117590" h="42544">
                <a:moveTo>
                  <a:pt x="19557" y="19321"/>
                </a:moveTo>
                <a:lnTo>
                  <a:pt x="6111" y="21298"/>
                </a:lnTo>
                <a:lnTo>
                  <a:pt x="0" y="27036"/>
                </a:lnTo>
                <a:lnTo>
                  <a:pt x="289" y="30148"/>
                </a:lnTo>
                <a:lnTo>
                  <a:pt x="410" y="31238"/>
                </a:lnTo>
                <a:lnTo>
                  <a:pt x="3111" y="33371"/>
                </a:lnTo>
                <a:lnTo>
                  <a:pt x="10501" y="34162"/>
                </a:lnTo>
                <a:lnTo>
                  <a:pt x="24892" y="34275"/>
                </a:lnTo>
                <a:lnTo>
                  <a:pt x="54193" y="38347"/>
                </a:lnTo>
                <a:lnTo>
                  <a:pt x="83185" y="39705"/>
                </a:lnTo>
                <a:lnTo>
                  <a:pt x="111509" y="38347"/>
                </a:lnTo>
                <a:lnTo>
                  <a:pt x="137749" y="34434"/>
                </a:lnTo>
                <a:lnTo>
                  <a:pt x="167592" y="30148"/>
                </a:lnTo>
                <a:lnTo>
                  <a:pt x="195706" y="28402"/>
                </a:lnTo>
                <a:lnTo>
                  <a:pt x="573602" y="28402"/>
                </a:lnTo>
                <a:lnTo>
                  <a:pt x="587185" y="27725"/>
                </a:lnTo>
                <a:lnTo>
                  <a:pt x="640588" y="23353"/>
                </a:lnTo>
                <a:lnTo>
                  <a:pt x="647700" y="19797"/>
                </a:lnTo>
                <a:lnTo>
                  <a:pt x="39116" y="19797"/>
                </a:lnTo>
                <a:lnTo>
                  <a:pt x="33004" y="19393"/>
                </a:lnTo>
                <a:lnTo>
                  <a:pt x="19557" y="19321"/>
                </a:lnTo>
                <a:close/>
              </a:path>
              <a:path w="6117590" h="42544">
                <a:moveTo>
                  <a:pt x="3448304" y="30719"/>
                </a:moveTo>
                <a:lnTo>
                  <a:pt x="2715260" y="30719"/>
                </a:lnTo>
                <a:lnTo>
                  <a:pt x="2767083" y="31120"/>
                </a:lnTo>
                <a:lnTo>
                  <a:pt x="2848407" y="32959"/>
                </a:lnTo>
                <a:lnTo>
                  <a:pt x="3026355" y="37557"/>
                </a:lnTo>
                <a:lnTo>
                  <a:pt x="3078226" y="37958"/>
                </a:lnTo>
                <a:lnTo>
                  <a:pt x="3125576" y="39294"/>
                </a:lnTo>
                <a:lnTo>
                  <a:pt x="3173628" y="39259"/>
                </a:lnTo>
                <a:lnTo>
                  <a:pt x="3222198" y="38187"/>
                </a:lnTo>
                <a:lnTo>
                  <a:pt x="3320161" y="34275"/>
                </a:lnTo>
                <a:lnTo>
                  <a:pt x="3352184" y="33720"/>
                </a:lnTo>
                <a:lnTo>
                  <a:pt x="3416280" y="31275"/>
                </a:lnTo>
                <a:lnTo>
                  <a:pt x="3448304" y="30719"/>
                </a:lnTo>
                <a:close/>
              </a:path>
              <a:path w="6117590" h="42544">
                <a:moveTo>
                  <a:pt x="2990901" y="18299"/>
                </a:moveTo>
                <a:lnTo>
                  <a:pt x="900878" y="18299"/>
                </a:lnTo>
                <a:lnTo>
                  <a:pt x="944816" y="18861"/>
                </a:lnTo>
                <a:lnTo>
                  <a:pt x="988757" y="20780"/>
                </a:lnTo>
                <a:lnTo>
                  <a:pt x="1032001" y="23353"/>
                </a:lnTo>
                <a:lnTo>
                  <a:pt x="1083221" y="29408"/>
                </a:lnTo>
                <a:lnTo>
                  <a:pt x="1134459" y="34237"/>
                </a:lnTo>
                <a:lnTo>
                  <a:pt x="1185703" y="37499"/>
                </a:lnTo>
                <a:lnTo>
                  <a:pt x="1236941" y="38853"/>
                </a:lnTo>
                <a:lnTo>
                  <a:pt x="1288161" y="37958"/>
                </a:lnTo>
                <a:lnTo>
                  <a:pt x="1295099" y="37494"/>
                </a:lnTo>
                <a:lnTo>
                  <a:pt x="1368282" y="32958"/>
                </a:lnTo>
                <a:lnTo>
                  <a:pt x="1408301" y="31333"/>
                </a:lnTo>
                <a:lnTo>
                  <a:pt x="1448308" y="30719"/>
                </a:lnTo>
                <a:lnTo>
                  <a:pt x="3448304" y="30719"/>
                </a:lnTo>
                <a:lnTo>
                  <a:pt x="3501484" y="29560"/>
                </a:lnTo>
                <a:lnTo>
                  <a:pt x="6117336" y="29109"/>
                </a:lnTo>
                <a:lnTo>
                  <a:pt x="6117336" y="23353"/>
                </a:lnTo>
                <a:lnTo>
                  <a:pt x="4704461" y="23353"/>
                </a:lnTo>
                <a:lnTo>
                  <a:pt x="4683318" y="22079"/>
                </a:lnTo>
                <a:lnTo>
                  <a:pt x="4315723" y="22079"/>
                </a:lnTo>
                <a:lnTo>
                  <a:pt x="4265007" y="21298"/>
                </a:lnTo>
                <a:lnTo>
                  <a:pt x="4251107" y="20780"/>
                </a:lnTo>
                <a:lnTo>
                  <a:pt x="3150060" y="20780"/>
                </a:lnTo>
                <a:lnTo>
                  <a:pt x="3103118" y="19797"/>
                </a:lnTo>
                <a:lnTo>
                  <a:pt x="3049720" y="19400"/>
                </a:lnTo>
                <a:lnTo>
                  <a:pt x="2990901" y="18299"/>
                </a:lnTo>
                <a:close/>
              </a:path>
              <a:path w="6117590" h="42544">
                <a:moveTo>
                  <a:pt x="573602" y="28402"/>
                </a:moveTo>
                <a:lnTo>
                  <a:pt x="195706" y="28402"/>
                </a:lnTo>
                <a:lnTo>
                  <a:pt x="223821" y="28703"/>
                </a:lnTo>
                <a:lnTo>
                  <a:pt x="252668" y="30730"/>
                </a:lnTo>
                <a:lnTo>
                  <a:pt x="269464" y="33382"/>
                </a:lnTo>
                <a:lnTo>
                  <a:pt x="286496" y="35672"/>
                </a:lnTo>
                <a:lnTo>
                  <a:pt x="303734" y="37327"/>
                </a:lnTo>
                <a:lnTo>
                  <a:pt x="320294" y="37958"/>
                </a:lnTo>
                <a:lnTo>
                  <a:pt x="373643" y="35121"/>
                </a:lnTo>
                <a:lnTo>
                  <a:pt x="443840" y="32958"/>
                </a:lnTo>
                <a:lnTo>
                  <a:pt x="513940" y="30999"/>
                </a:lnTo>
                <a:lnTo>
                  <a:pt x="533785" y="30385"/>
                </a:lnTo>
                <a:lnTo>
                  <a:pt x="573602" y="28402"/>
                </a:lnTo>
                <a:close/>
              </a:path>
              <a:path w="6117590" h="42544">
                <a:moveTo>
                  <a:pt x="2715260" y="30719"/>
                </a:moveTo>
                <a:lnTo>
                  <a:pt x="1448308" y="30719"/>
                </a:lnTo>
                <a:lnTo>
                  <a:pt x="1612860" y="31000"/>
                </a:lnTo>
                <a:lnTo>
                  <a:pt x="1775579" y="32959"/>
                </a:lnTo>
                <a:lnTo>
                  <a:pt x="1829181" y="34275"/>
                </a:lnTo>
                <a:lnTo>
                  <a:pt x="2252599" y="37958"/>
                </a:lnTo>
                <a:lnTo>
                  <a:pt x="2412746" y="37958"/>
                </a:lnTo>
                <a:lnTo>
                  <a:pt x="2562669" y="32958"/>
                </a:lnTo>
                <a:lnTo>
                  <a:pt x="2664022" y="30999"/>
                </a:lnTo>
                <a:lnTo>
                  <a:pt x="2715260" y="30719"/>
                </a:lnTo>
                <a:close/>
              </a:path>
              <a:path w="6117590" h="42544">
                <a:moveTo>
                  <a:pt x="6117336" y="34275"/>
                </a:moveTo>
                <a:lnTo>
                  <a:pt x="5647563" y="34275"/>
                </a:lnTo>
                <a:lnTo>
                  <a:pt x="5695570" y="34851"/>
                </a:lnTo>
                <a:lnTo>
                  <a:pt x="5791634" y="37383"/>
                </a:lnTo>
                <a:lnTo>
                  <a:pt x="5839714" y="37958"/>
                </a:lnTo>
                <a:lnTo>
                  <a:pt x="6117336" y="35389"/>
                </a:lnTo>
                <a:lnTo>
                  <a:pt x="6117336" y="34275"/>
                </a:lnTo>
                <a:close/>
              </a:path>
              <a:path w="6117590" h="42544">
                <a:moveTo>
                  <a:pt x="4928743" y="12431"/>
                </a:moveTo>
                <a:lnTo>
                  <a:pt x="4872660" y="14138"/>
                </a:lnTo>
                <a:lnTo>
                  <a:pt x="4760543" y="21647"/>
                </a:lnTo>
                <a:lnTo>
                  <a:pt x="4704461" y="23353"/>
                </a:lnTo>
                <a:lnTo>
                  <a:pt x="5430393" y="23353"/>
                </a:lnTo>
                <a:lnTo>
                  <a:pt x="5310513" y="20780"/>
                </a:lnTo>
                <a:lnTo>
                  <a:pt x="4928743" y="12431"/>
                </a:lnTo>
                <a:close/>
              </a:path>
              <a:path w="6117590" h="42544">
                <a:moveTo>
                  <a:pt x="6117336" y="19797"/>
                </a:moveTo>
                <a:lnTo>
                  <a:pt x="5679567" y="19797"/>
                </a:lnTo>
                <a:lnTo>
                  <a:pt x="5630061" y="20167"/>
                </a:lnTo>
                <a:lnTo>
                  <a:pt x="5595326" y="20780"/>
                </a:lnTo>
                <a:lnTo>
                  <a:pt x="5479898" y="22984"/>
                </a:lnTo>
                <a:lnTo>
                  <a:pt x="5430393" y="23353"/>
                </a:lnTo>
                <a:lnTo>
                  <a:pt x="6117336" y="23353"/>
                </a:lnTo>
                <a:lnTo>
                  <a:pt x="6117336" y="19797"/>
                </a:lnTo>
                <a:close/>
              </a:path>
              <a:path w="6117590" h="42544">
                <a:moveTo>
                  <a:pt x="4569206" y="19797"/>
                </a:moveTo>
                <a:lnTo>
                  <a:pt x="4466356" y="20780"/>
                </a:lnTo>
                <a:lnTo>
                  <a:pt x="4366434" y="22052"/>
                </a:lnTo>
                <a:lnTo>
                  <a:pt x="4315723" y="22079"/>
                </a:lnTo>
                <a:lnTo>
                  <a:pt x="4683318" y="22079"/>
                </a:lnTo>
                <a:lnTo>
                  <a:pt x="4670343" y="21298"/>
                </a:lnTo>
                <a:lnTo>
                  <a:pt x="4636881" y="20242"/>
                </a:lnTo>
                <a:lnTo>
                  <a:pt x="4569206" y="19797"/>
                </a:lnTo>
                <a:close/>
              </a:path>
              <a:path w="6117590" h="42544">
                <a:moveTo>
                  <a:pt x="3412744" y="8875"/>
                </a:moveTo>
                <a:lnTo>
                  <a:pt x="3394055" y="9489"/>
                </a:lnTo>
                <a:lnTo>
                  <a:pt x="3375342" y="11114"/>
                </a:lnTo>
                <a:lnTo>
                  <a:pt x="3356629" y="13430"/>
                </a:lnTo>
                <a:lnTo>
                  <a:pt x="3337941" y="16114"/>
                </a:lnTo>
                <a:lnTo>
                  <a:pt x="3290988" y="16839"/>
                </a:lnTo>
                <a:lnTo>
                  <a:pt x="3197041" y="20037"/>
                </a:lnTo>
                <a:lnTo>
                  <a:pt x="3150070" y="20780"/>
                </a:lnTo>
                <a:lnTo>
                  <a:pt x="4251107" y="20780"/>
                </a:lnTo>
                <a:lnTo>
                  <a:pt x="4214043" y="19393"/>
                </a:lnTo>
                <a:lnTo>
                  <a:pt x="4163567" y="16114"/>
                </a:lnTo>
                <a:lnTo>
                  <a:pt x="4136898" y="16057"/>
                </a:lnTo>
                <a:lnTo>
                  <a:pt x="4110228" y="15654"/>
                </a:lnTo>
                <a:lnTo>
                  <a:pt x="4083558" y="14561"/>
                </a:lnTo>
                <a:lnTo>
                  <a:pt x="4056888" y="12431"/>
                </a:lnTo>
                <a:lnTo>
                  <a:pt x="3864610" y="12431"/>
                </a:lnTo>
                <a:lnTo>
                  <a:pt x="3512844" y="10758"/>
                </a:lnTo>
                <a:lnTo>
                  <a:pt x="3412744" y="8875"/>
                </a:lnTo>
                <a:close/>
              </a:path>
              <a:path w="6117590" h="42544">
                <a:moveTo>
                  <a:pt x="212597" y="10931"/>
                </a:moveTo>
                <a:lnTo>
                  <a:pt x="193929" y="11098"/>
                </a:lnTo>
                <a:lnTo>
                  <a:pt x="175260" y="11931"/>
                </a:lnTo>
                <a:lnTo>
                  <a:pt x="156591" y="12431"/>
                </a:lnTo>
                <a:lnTo>
                  <a:pt x="127234" y="14618"/>
                </a:lnTo>
                <a:lnTo>
                  <a:pt x="68472" y="17611"/>
                </a:lnTo>
                <a:lnTo>
                  <a:pt x="39116" y="19797"/>
                </a:lnTo>
                <a:lnTo>
                  <a:pt x="857631" y="19797"/>
                </a:lnTo>
                <a:lnTo>
                  <a:pt x="900878" y="18299"/>
                </a:lnTo>
                <a:lnTo>
                  <a:pt x="2990901" y="18299"/>
                </a:lnTo>
                <a:lnTo>
                  <a:pt x="2976009" y="17956"/>
                </a:lnTo>
                <a:lnTo>
                  <a:pt x="1241932" y="17956"/>
                </a:lnTo>
                <a:lnTo>
                  <a:pt x="1192116" y="17342"/>
                </a:lnTo>
                <a:lnTo>
                  <a:pt x="1183812" y="17035"/>
                </a:lnTo>
                <a:lnTo>
                  <a:pt x="322056" y="17035"/>
                </a:lnTo>
                <a:lnTo>
                  <a:pt x="276679" y="16114"/>
                </a:lnTo>
                <a:lnTo>
                  <a:pt x="212597" y="10931"/>
                </a:lnTo>
                <a:close/>
              </a:path>
              <a:path w="6117590" h="42544">
                <a:moveTo>
                  <a:pt x="1521035" y="10931"/>
                </a:moveTo>
                <a:lnTo>
                  <a:pt x="1477264" y="11098"/>
                </a:lnTo>
                <a:lnTo>
                  <a:pt x="1391412" y="12431"/>
                </a:lnTo>
                <a:lnTo>
                  <a:pt x="1341573" y="15501"/>
                </a:lnTo>
                <a:lnTo>
                  <a:pt x="1291749" y="17342"/>
                </a:lnTo>
                <a:lnTo>
                  <a:pt x="1241932" y="17956"/>
                </a:lnTo>
                <a:lnTo>
                  <a:pt x="2976009" y="17956"/>
                </a:lnTo>
                <a:lnTo>
                  <a:pt x="2966706" y="17741"/>
                </a:lnTo>
                <a:lnTo>
                  <a:pt x="2356574" y="17741"/>
                </a:lnTo>
                <a:lnTo>
                  <a:pt x="2198311" y="16945"/>
                </a:lnTo>
                <a:lnTo>
                  <a:pt x="2145791" y="16114"/>
                </a:lnTo>
                <a:lnTo>
                  <a:pt x="1565783" y="12431"/>
                </a:lnTo>
                <a:lnTo>
                  <a:pt x="1521035" y="10931"/>
                </a:lnTo>
                <a:close/>
              </a:path>
              <a:path w="6117590" h="42544">
                <a:moveTo>
                  <a:pt x="2780632" y="15159"/>
                </a:moveTo>
                <a:lnTo>
                  <a:pt x="2725928" y="16114"/>
                </a:lnTo>
                <a:lnTo>
                  <a:pt x="2356574" y="17741"/>
                </a:lnTo>
                <a:lnTo>
                  <a:pt x="2966706" y="17741"/>
                </a:lnTo>
                <a:lnTo>
                  <a:pt x="2960944" y="17609"/>
                </a:lnTo>
                <a:lnTo>
                  <a:pt x="2834951" y="15234"/>
                </a:lnTo>
                <a:lnTo>
                  <a:pt x="2780632" y="15159"/>
                </a:lnTo>
                <a:close/>
              </a:path>
              <a:path w="6117590" h="42544">
                <a:moveTo>
                  <a:pt x="854079" y="0"/>
                </a:moveTo>
                <a:lnTo>
                  <a:pt x="661924" y="1636"/>
                </a:lnTo>
                <a:lnTo>
                  <a:pt x="611052" y="4154"/>
                </a:lnTo>
                <a:lnTo>
                  <a:pt x="461867" y="13538"/>
                </a:lnTo>
                <a:lnTo>
                  <a:pt x="412750" y="16114"/>
                </a:lnTo>
                <a:lnTo>
                  <a:pt x="322056" y="17035"/>
                </a:lnTo>
                <a:lnTo>
                  <a:pt x="1183812" y="17035"/>
                </a:lnTo>
                <a:lnTo>
                  <a:pt x="1142292" y="15501"/>
                </a:lnTo>
                <a:lnTo>
                  <a:pt x="1092416" y="12427"/>
                </a:lnTo>
                <a:lnTo>
                  <a:pt x="1055727" y="7691"/>
                </a:lnTo>
                <a:lnTo>
                  <a:pt x="1020000" y="4319"/>
                </a:lnTo>
                <a:lnTo>
                  <a:pt x="984940" y="2305"/>
                </a:lnTo>
                <a:lnTo>
                  <a:pt x="902145" y="358"/>
                </a:lnTo>
                <a:lnTo>
                  <a:pt x="854079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020567" y="2278379"/>
            <a:ext cx="6123940" cy="40005"/>
          </a:xfrm>
          <a:custGeom>
            <a:avLst/>
            <a:gdLst/>
            <a:ahLst/>
            <a:cxnLst/>
            <a:rect l="l" t="t" r="r" b="b"/>
            <a:pathLst>
              <a:path w="6123940" h="40005">
                <a:moveTo>
                  <a:pt x="6102604" y="32004"/>
                </a:moveTo>
                <a:lnTo>
                  <a:pt x="4109847" y="32004"/>
                </a:lnTo>
                <a:lnTo>
                  <a:pt x="4213082" y="36893"/>
                </a:lnTo>
                <a:lnTo>
                  <a:pt x="4264991" y="38504"/>
                </a:lnTo>
                <a:lnTo>
                  <a:pt x="4366568" y="39675"/>
                </a:lnTo>
                <a:lnTo>
                  <a:pt x="4416911" y="38804"/>
                </a:lnTo>
                <a:lnTo>
                  <a:pt x="4517584" y="35756"/>
                </a:lnTo>
                <a:lnTo>
                  <a:pt x="4567907" y="35072"/>
                </a:lnTo>
                <a:lnTo>
                  <a:pt x="5965228" y="35019"/>
                </a:lnTo>
                <a:lnTo>
                  <a:pt x="5966461" y="35004"/>
                </a:lnTo>
                <a:lnTo>
                  <a:pt x="6057191" y="32559"/>
                </a:lnTo>
                <a:lnTo>
                  <a:pt x="6102604" y="32004"/>
                </a:lnTo>
                <a:close/>
              </a:path>
              <a:path w="6123940" h="40005">
                <a:moveTo>
                  <a:pt x="3573445" y="30555"/>
                </a:moveTo>
                <a:lnTo>
                  <a:pt x="2738877" y="30555"/>
                </a:lnTo>
                <a:lnTo>
                  <a:pt x="2791079" y="31115"/>
                </a:lnTo>
                <a:lnTo>
                  <a:pt x="2842984" y="32267"/>
                </a:lnTo>
                <a:lnTo>
                  <a:pt x="2997019" y="37615"/>
                </a:lnTo>
                <a:lnTo>
                  <a:pt x="3047730" y="38671"/>
                </a:lnTo>
                <a:lnTo>
                  <a:pt x="3149092" y="39116"/>
                </a:lnTo>
                <a:lnTo>
                  <a:pt x="3390306" y="32791"/>
                </a:lnTo>
                <a:lnTo>
                  <a:pt x="3487165" y="32004"/>
                </a:lnTo>
                <a:lnTo>
                  <a:pt x="3536178" y="30884"/>
                </a:lnTo>
                <a:lnTo>
                  <a:pt x="3573445" y="30555"/>
                </a:lnTo>
                <a:close/>
              </a:path>
              <a:path w="6123940" h="40005">
                <a:moveTo>
                  <a:pt x="4882008" y="35072"/>
                </a:moveTo>
                <a:lnTo>
                  <a:pt x="4567907" y="35072"/>
                </a:lnTo>
                <a:lnTo>
                  <a:pt x="4618220" y="35943"/>
                </a:lnTo>
                <a:lnTo>
                  <a:pt x="4668520" y="39116"/>
                </a:lnTo>
                <a:lnTo>
                  <a:pt x="4686300" y="39116"/>
                </a:lnTo>
                <a:lnTo>
                  <a:pt x="4737548" y="37291"/>
                </a:lnTo>
                <a:lnTo>
                  <a:pt x="4840129" y="35307"/>
                </a:lnTo>
                <a:lnTo>
                  <a:pt x="4882008" y="35072"/>
                </a:lnTo>
                <a:close/>
              </a:path>
              <a:path w="6123940" h="40005">
                <a:moveTo>
                  <a:pt x="5965228" y="35019"/>
                </a:moveTo>
                <a:lnTo>
                  <a:pt x="4891505" y="35019"/>
                </a:lnTo>
                <a:lnTo>
                  <a:pt x="4942967" y="35115"/>
                </a:lnTo>
                <a:lnTo>
                  <a:pt x="5202301" y="39116"/>
                </a:lnTo>
                <a:lnTo>
                  <a:pt x="5245548" y="38560"/>
                </a:lnTo>
                <a:lnTo>
                  <a:pt x="5333424" y="36115"/>
                </a:lnTo>
                <a:lnTo>
                  <a:pt x="5376672" y="35560"/>
                </a:lnTo>
                <a:lnTo>
                  <a:pt x="5921121" y="35560"/>
                </a:lnTo>
                <a:lnTo>
                  <a:pt x="5965228" y="35019"/>
                </a:lnTo>
                <a:close/>
              </a:path>
              <a:path w="6123940" h="40005">
                <a:moveTo>
                  <a:pt x="1626060" y="24892"/>
                </a:moveTo>
                <a:lnTo>
                  <a:pt x="1259712" y="24892"/>
                </a:lnTo>
                <a:lnTo>
                  <a:pt x="1313062" y="28118"/>
                </a:lnTo>
                <a:lnTo>
                  <a:pt x="1366425" y="30555"/>
                </a:lnTo>
                <a:lnTo>
                  <a:pt x="1419796" y="32004"/>
                </a:lnTo>
                <a:lnTo>
                  <a:pt x="1473167" y="32267"/>
                </a:lnTo>
                <a:lnTo>
                  <a:pt x="1526530" y="31147"/>
                </a:lnTo>
                <a:lnTo>
                  <a:pt x="1579880" y="28448"/>
                </a:lnTo>
                <a:lnTo>
                  <a:pt x="1626060" y="24892"/>
                </a:lnTo>
                <a:close/>
              </a:path>
              <a:path w="6123940" h="40005">
                <a:moveTo>
                  <a:pt x="6123431" y="30448"/>
                </a:moveTo>
                <a:lnTo>
                  <a:pt x="3585490" y="30448"/>
                </a:lnTo>
                <a:lnTo>
                  <a:pt x="3832352" y="32004"/>
                </a:lnTo>
                <a:lnTo>
                  <a:pt x="6123431" y="32166"/>
                </a:lnTo>
                <a:lnTo>
                  <a:pt x="6123431" y="30448"/>
                </a:lnTo>
                <a:close/>
              </a:path>
              <a:path w="6123940" h="40005">
                <a:moveTo>
                  <a:pt x="6123431" y="28448"/>
                </a:moveTo>
                <a:lnTo>
                  <a:pt x="2344928" y="28448"/>
                </a:lnTo>
                <a:lnTo>
                  <a:pt x="2393086" y="29948"/>
                </a:lnTo>
                <a:lnTo>
                  <a:pt x="2441034" y="30950"/>
                </a:lnTo>
                <a:lnTo>
                  <a:pt x="2633218" y="32004"/>
                </a:lnTo>
                <a:lnTo>
                  <a:pt x="2686287" y="30785"/>
                </a:lnTo>
                <a:lnTo>
                  <a:pt x="3573445" y="30555"/>
                </a:lnTo>
                <a:lnTo>
                  <a:pt x="6123431" y="30448"/>
                </a:lnTo>
                <a:lnTo>
                  <a:pt x="6123431" y="28448"/>
                </a:lnTo>
                <a:close/>
              </a:path>
              <a:path w="6123940" h="40005">
                <a:moveTo>
                  <a:pt x="2913244" y="20027"/>
                </a:moveTo>
                <a:lnTo>
                  <a:pt x="1779548" y="20027"/>
                </a:lnTo>
                <a:lnTo>
                  <a:pt x="1829054" y="21336"/>
                </a:lnTo>
                <a:lnTo>
                  <a:pt x="1938269" y="21599"/>
                </a:lnTo>
                <a:lnTo>
                  <a:pt x="1992249" y="22225"/>
                </a:lnTo>
                <a:lnTo>
                  <a:pt x="2045932" y="23443"/>
                </a:lnTo>
                <a:lnTo>
                  <a:pt x="2099411" y="25451"/>
                </a:lnTo>
                <a:lnTo>
                  <a:pt x="2152777" y="28448"/>
                </a:lnTo>
                <a:lnTo>
                  <a:pt x="2200856" y="29948"/>
                </a:lnTo>
                <a:lnTo>
                  <a:pt x="2248900" y="29781"/>
                </a:lnTo>
                <a:lnTo>
                  <a:pt x="2344928" y="28448"/>
                </a:lnTo>
                <a:lnTo>
                  <a:pt x="6123431" y="28448"/>
                </a:lnTo>
                <a:lnTo>
                  <a:pt x="6123431" y="24892"/>
                </a:lnTo>
                <a:lnTo>
                  <a:pt x="5241416" y="24892"/>
                </a:lnTo>
                <a:lnTo>
                  <a:pt x="5190920" y="24321"/>
                </a:lnTo>
                <a:lnTo>
                  <a:pt x="5136876" y="22836"/>
                </a:lnTo>
                <a:lnTo>
                  <a:pt x="4840777" y="22836"/>
                </a:lnTo>
                <a:lnTo>
                  <a:pt x="4796647" y="22669"/>
                </a:lnTo>
                <a:lnTo>
                  <a:pt x="4778985" y="22336"/>
                </a:lnTo>
                <a:lnTo>
                  <a:pt x="4528560" y="22336"/>
                </a:lnTo>
                <a:lnTo>
                  <a:pt x="4501260" y="21336"/>
                </a:lnTo>
                <a:lnTo>
                  <a:pt x="2981960" y="21336"/>
                </a:lnTo>
                <a:lnTo>
                  <a:pt x="2928088" y="20564"/>
                </a:lnTo>
                <a:lnTo>
                  <a:pt x="2913244" y="20027"/>
                </a:lnTo>
                <a:close/>
              </a:path>
              <a:path w="6123940" h="40005">
                <a:moveTo>
                  <a:pt x="2909370" y="19887"/>
                </a:moveTo>
                <a:lnTo>
                  <a:pt x="399480" y="19887"/>
                </a:lnTo>
                <a:lnTo>
                  <a:pt x="448373" y="20447"/>
                </a:lnTo>
                <a:lnTo>
                  <a:pt x="497266" y="21599"/>
                </a:lnTo>
                <a:lnTo>
                  <a:pt x="594232" y="24892"/>
                </a:lnTo>
                <a:lnTo>
                  <a:pt x="631590" y="27447"/>
                </a:lnTo>
                <a:lnTo>
                  <a:pt x="668972" y="29337"/>
                </a:lnTo>
                <a:lnTo>
                  <a:pt x="706354" y="29892"/>
                </a:lnTo>
                <a:lnTo>
                  <a:pt x="743711" y="28448"/>
                </a:lnTo>
                <a:lnTo>
                  <a:pt x="795535" y="25825"/>
                </a:lnTo>
                <a:lnTo>
                  <a:pt x="847372" y="24010"/>
                </a:lnTo>
                <a:lnTo>
                  <a:pt x="899219" y="22942"/>
                </a:lnTo>
                <a:lnTo>
                  <a:pt x="1666628" y="22559"/>
                </a:lnTo>
                <a:lnTo>
                  <a:pt x="1679385" y="21848"/>
                </a:lnTo>
                <a:lnTo>
                  <a:pt x="1729548" y="20254"/>
                </a:lnTo>
                <a:lnTo>
                  <a:pt x="2913244" y="20027"/>
                </a:lnTo>
                <a:lnTo>
                  <a:pt x="2909370" y="19887"/>
                </a:lnTo>
                <a:close/>
              </a:path>
              <a:path w="6123940" h="40005">
                <a:moveTo>
                  <a:pt x="1666628" y="22559"/>
                </a:moveTo>
                <a:lnTo>
                  <a:pt x="951076" y="22559"/>
                </a:lnTo>
                <a:lnTo>
                  <a:pt x="1002940" y="22797"/>
                </a:lnTo>
                <a:lnTo>
                  <a:pt x="1106678" y="24892"/>
                </a:lnTo>
                <a:lnTo>
                  <a:pt x="1114679" y="26392"/>
                </a:lnTo>
                <a:lnTo>
                  <a:pt x="1122680" y="26225"/>
                </a:lnTo>
                <a:lnTo>
                  <a:pt x="1130681" y="25392"/>
                </a:lnTo>
                <a:lnTo>
                  <a:pt x="1138682" y="24892"/>
                </a:lnTo>
                <a:lnTo>
                  <a:pt x="1626060" y="24892"/>
                </a:lnTo>
                <a:lnTo>
                  <a:pt x="1629385" y="24635"/>
                </a:lnTo>
                <a:lnTo>
                  <a:pt x="1666628" y="22559"/>
                </a:lnTo>
                <a:close/>
              </a:path>
              <a:path w="6123940" h="40005">
                <a:moveTo>
                  <a:pt x="302514" y="21336"/>
                </a:moveTo>
                <a:lnTo>
                  <a:pt x="28448" y="21336"/>
                </a:lnTo>
                <a:lnTo>
                  <a:pt x="81305" y="21891"/>
                </a:lnTo>
                <a:lnTo>
                  <a:pt x="185592" y="24336"/>
                </a:lnTo>
                <a:lnTo>
                  <a:pt x="238379" y="24892"/>
                </a:lnTo>
                <a:lnTo>
                  <a:pt x="254382" y="24836"/>
                </a:lnTo>
                <a:lnTo>
                  <a:pt x="270398" y="24447"/>
                </a:lnTo>
                <a:lnTo>
                  <a:pt x="286438" y="23391"/>
                </a:lnTo>
                <a:lnTo>
                  <a:pt x="302514" y="21336"/>
                </a:lnTo>
                <a:close/>
              </a:path>
              <a:path w="6123940" h="40005">
                <a:moveTo>
                  <a:pt x="5690173" y="20283"/>
                </a:moveTo>
                <a:lnTo>
                  <a:pt x="5641858" y="20564"/>
                </a:lnTo>
                <a:lnTo>
                  <a:pt x="5593714" y="21336"/>
                </a:lnTo>
                <a:lnTo>
                  <a:pt x="5392406" y="21999"/>
                </a:lnTo>
                <a:lnTo>
                  <a:pt x="5241416" y="24892"/>
                </a:lnTo>
                <a:lnTo>
                  <a:pt x="6123431" y="24892"/>
                </a:lnTo>
                <a:lnTo>
                  <a:pt x="6123431" y="21079"/>
                </a:lnTo>
                <a:lnTo>
                  <a:pt x="5884283" y="21079"/>
                </a:lnTo>
                <a:lnTo>
                  <a:pt x="5690173" y="20283"/>
                </a:lnTo>
                <a:close/>
              </a:path>
              <a:path w="6123940" h="40005">
                <a:moveTo>
                  <a:pt x="39115" y="7112"/>
                </a:moveTo>
                <a:lnTo>
                  <a:pt x="28503" y="7278"/>
                </a:lnTo>
                <a:lnTo>
                  <a:pt x="15557" y="8445"/>
                </a:lnTo>
                <a:lnTo>
                  <a:pt x="4611" y="11612"/>
                </a:lnTo>
                <a:lnTo>
                  <a:pt x="0" y="17780"/>
                </a:lnTo>
                <a:lnTo>
                  <a:pt x="3444" y="22836"/>
                </a:lnTo>
                <a:lnTo>
                  <a:pt x="11556" y="23558"/>
                </a:lnTo>
                <a:lnTo>
                  <a:pt x="24506" y="21836"/>
                </a:lnTo>
                <a:lnTo>
                  <a:pt x="28448" y="21336"/>
                </a:lnTo>
                <a:lnTo>
                  <a:pt x="302514" y="21336"/>
                </a:lnTo>
                <a:lnTo>
                  <a:pt x="350792" y="20117"/>
                </a:lnTo>
                <a:lnTo>
                  <a:pt x="2909370" y="19887"/>
                </a:lnTo>
                <a:lnTo>
                  <a:pt x="2873920" y="18604"/>
                </a:lnTo>
                <a:lnTo>
                  <a:pt x="2786052" y="14224"/>
                </a:lnTo>
                <a:lnTo>
                  <a:pt x="1401953" y="14224"/>
                </a:lnTo>
                <a:lnTo>
                  <a:pt x="1384377" y="13779"/>
                </a:lnTo>
                <a:lnTo>
                  <a:pt x="695642" y="13779"/>
                </a:lnTo>
                <a:lnTo>
                  <a:pt x="644971" y="12643"/>
                </a:lnTo>
                <a:lnTo>
                  <a:pt x="602022" y="10668"/>
                </a:lnTo>
                <a:lnTo>
                  <a:pt x="213487" y="10668"/>
                </a:lnTo>
                <a:lnTo>
                  <a:pt x="170239" y="10112"/>
                </a:lnTo>
                <a:lnTo>
                  <a:pt x="82363" y="7667"/>
                </a:lnTo>
                <a:lnTo>
                  <a:pt x="39115" y="7112"/>
                </a:lnTo>
                <a:close/>
              </a:path>
              <a:path w="6123940" h="40005">
                <a:moveTo>
                  <a:pt x="4986957" y="18930"/>
                </a:moveTo>
                <a:lnTo>
                  <a:pt x="4936106" y="19293"/>
                </a:lnTo>
                <a:lnTo>
                  <a:pt x="4904571" y="20567"/>
                </a:lnTo>
                <a:lnTo>
                  <a:pt x="4840777" y="22836"/>
                </a:lnTo>
                <a:lnTo>
                  <a:pt x="5136876" y="22836"/>
                </a:lnTo>
                <a:lnTo>
                  <a:pt x="5065675" y="20564"/>
                </a:lnTo>
                <a:lnTo>
                  <a:pt x="5037991" y="19749"/>
                </a:lnTo>
                <a:lnTo>
                  <a:pt x="4986957" y="18930"/>
                </a:lnTo>
                <a:close/>
              </a:path>
              <a:path w="6123940" h="40005">
                <a:moveTo>
                  <a:pt x="4584396" y="20335"/>
                </a:moveTo>
                <a:lnTo>
                  <a:pt x="4528560" y="22336"/>
                </a:lnTo>
                <a:lnTo>
                  <a:pt x="4778985" y="22336"/>
                </a:lnTo>
                <a:lnTo>
                  <a:pt x="4707635" y="21336"/>
                </a:lnTo>
                <a:lnTo>
                  <a:pt x="4611624" y="21336"/>
                </a:lnTo>
                <a:lnTo>
                  <a:pt x="4584396" y="20335"/>
                </a:lnTo>
                <a:close/>
              </a:path>
              <a:path w="6123940" h="40005">
                <a:moveTo>
                  <a:pt x="3355467" y="14224"/>
                </a:moveTo>
                <a:lnTo>
                  <a:pt x="3142029" y="19656"/>
                </a:lnTo>
                <a:lnTo>
                  <a:pt x="2981960" y="21336"/>
                </a:lnTo>
                <a:lnTo>
                  <a:pt x="4501260" y="21336"/>
                </a:lnTo>
                <a:lnTo>
                  <a:pt x="4213064" y="19835"/>
                </a:lnTo>
                <a:lnTo>
                  <a:pt x="3966033" y="14887"/>
                </a:lnTo>
                <a:lnTo>
                  <a:pt x="3355467" y="14224"/>
                </a:lnTo>
                <a:close/>
              </a:path>
              <a:path w="6123940" h="40005">
                <a:moveTo>
                  <a:pt x="6123431" y="15834"/>
                </a:moveTo>
                <a:lnTo>
                  <a:pt x="6029568" y="19511"/>
                </a:lnTo>
                <a:lnTo>
                  <a:pt x="5981253" y="20539"/>
                </a:lnTo>
                <a:lnTo>
                  <a:pt x="5884283" y="21079"/>
                </a:lnTo>
                <a:lnTo>
                  <a:pt x="6123431" y="21079"/>
                </a:lnTo>
                <a:lnTo>
                  <a:pt x="6123431" y="15834"/>
                </a:lnTo>
                <a:close/>
              </a:path>
              <a:path w="6123940" h="40005">
                <a:moveTo>
                  <a:pt x="1747139" y="0"/>
                </a:moveTo>
                <a:lnTo>
                  <a:pt x="1718355" y="111"/>
                </a:lnTo>
                <a:lnTo>
                  <a:pt x="1690227" y="888"/>
                </a:lnTo>
                <a:lnTo>
                  <a:pt x="1662074" y="3000"/>
                </a:lnTo>
                <a:lnTo>
                  <a:pt x="1633220" y="7112"/>
                </a:lnTo>
                <a:lnTo>
                  <a:pt x="1588015" y="10582"/>
                </a:lnTo>
                <a:lnTo>
                  <a:pt x="1542121" y="12687"/>
                </a:lnTo>
                <a:lnTo>
                  <a:pt x="1495703" y="13768"/>
                </a:lnTo>
                <a:lnTo>
                  <a:pt x="1401953" y="14224"/>
                </a:lnTo>
                <a:lnTo>
                  <a:pt x="2786052" y="14224"/>
                </a:lnTo>
                <a:lnTo>
                  <a:pt x="2745521" y="12236"/>
                </a:lnTo>
                <a:lnTo>
                  <a:pt x="2371724" y="12236"/>
                </a:lnTo>
                <a:lnTo>
                  <a:pt x="2275593" y="11532"/>
                </a:lnTo>
                <a:lnTo>
                  <a:pt x="2180056" y="9556"/>
                </a:lnTo>
                <a:lnTo>
                  <a:pt x="2086437" y="4667"/>
                </a:lnTo>
                <a:lnTo>
                  <a:pt x="1941956" y="1053"/>
                </a:lnTo>
                <a:lnTo>
                  <a:pt x="1747139" y="0"/>
                </a:lnTo>
                <a:close/>
              </a:path>
              <a:path w="6123940" h="40005">
                <a:moveTo>
                  <a:pt x="865578" y="5611"/>
                </a:moveTo>
                <a:lnTo>
                  <a:pt x="796779" y="11310"/>
                </a:lnTo>
                <a:lnTo>
                  <a:pt x="746313" y="13433"/>
                </a:lnTo>
                <a:lnTo>
                  <a:pt x="695642" y="13779"/>
                </a:lnTo>
                <a:lnTo>
                  <a:pt x="1384377" y="13779"/>
                </a:lnTo>
                <a:lnTo>
                  <a:pt x="1346836" y="12830"/>
                </a:lnTo>
                <a:lnTo>
                  <a:pt x="1306531" y="10668"/>
                </a:lnTo>
                <a:lnTo>
                  <a:pt x="1103121" y="10668"/>
                </a:lnTo>
                <a:lnTo>
                  <a:pt x="1057709" y="8612"/>
                </a:lnTo>
                <a:lnTo>
                  <a:pt x="1012332" y="7556"/>
                </a:lnTo>
                <a:lnTo>
                  <a:pt x="921639" y="7112"/>
                </a:lnTo>
                <a:lnTo>
                  <a:pt x="902968" y="6611"/>
                </a:lnTo>
                <a:lnTo>
                  <a:pt x="884285" y="5778"/>
                </a:lnTo>
                <a:lnTo>
                  <a:pt x="865578" y="5611"/>
                </a:lnTo>
                <a:close/>
              </a:path>
              <a:path w="6123940" h="40005">
                <a:moveTo>
                  <a:pt x="2711449" y="10668"/>
                </a:moveTo>
                <a:lnTo>
                  <a:pt x="2371724" y="12236"/>
                </a:lnTo>
                <a:lnTo>
                  <a:pt x="2745521" y="12236"/>
                </a:lnTo>
                <a:lnTo>
                  <a:pt x="2711449" y="10668"/>
                </a:lnTo>
                <a:close/>
              </a:path>
              <a:path w="6123940" h="40005">
                <a:moveTo>
                  <a:pt x="437657" y="4445"/>
                </a:moveTo>
                <a:lnTo>
                  <a:pt x="384303" y="5111"/>
                </a:lnTo>
                <a:lnTo>
                  <a:pt x="330961" y="7112"/>
                </a:lnTo>
                <a:lnTo>
                  <a:pt x="301605" y="7667"/>
                </a:lnTo>
                <a:lnTo>
                  <a:pt x="242843" y="10112"/>
                </a:lnTo>
                <a:lnTo>
                  <a:pt x="213487" y="10668"/>
                </a:lnTo>
                <a:lnTo>
                  <a:pt x="602022" y="10668"/>
                </a:lnTo>
                <a:lnTo>
                  <a:pt x="594505" y="10322"/>
                </a:lnTo>
                <a:lnTo>
                  <a:pt x="544448" y="7112"/>
                </a:lnTo>
                <a:lnTo>
                  <a:pt x="491035" y="5111"/>
                </a:lnTo>
                <a:lnTo>
                  <a:pt x="437657" y="4445"/>
                </a:lnTo>
                <a:close/>
              </a:path>
              <a:path w="6123940" h="40005">
                <a:moveTo>
                  <a:pt x="1183130" y="6941"/>
                </a:moveTo>
                <a:lnTo>
                  <a:pt x="1128014" y="10668"/>
                </a:lnTo>
                <a:lnTo>
                  <a:pt x="1306531" y="10668"/>
                </a:lnTo>
                <a:lnTo>
                  <a:pt x="1237754" y="7311"/>
                </a:lnTo>
                <a:lnTo>
                  <a:pt x="1183130" y="694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005327" y="2765480"/>
            <a:ext cx="6139180" cy="40005"/>
          </a:xfrm>
          <a:custGeom>
            <a:avLst/>
            <a:gdLst/>
            <a:ahLst/>
            <a:cxnLst/>
            <a:rect l="l" t="t" r="r" b="b"/>
            <a:pathLst>
              <a:path w="6139180" h="40005">
                <a:moveTo>
                  <a:pt x="6138672" y="27201"/>
                </a:moveTo>
                <a:lnTo>
                  <a:pt x="4231459" y="27201"/>
                </a:lnTo>
                <a:lnTo>
                  <a:pt x="4565650" y="31567"/>
                </a:lnTo>
                <a:lnTo>
                  <a:pt x="4614884" y="32521"/>
                </a:lnTo>
                <a:lnTo>
                  <a:pt x="4858918" y="33424"/>
                </a:lnTo>
                <a:lnTo>
                  <a:pt x="5266821" y="39695"/>
                </a:lnTo>
                <a:lnTo>
                  <a:pt x="5371088" y="39196"/>
                </a:lnTo>
                <a:lnTo>
                  <a:pt x="5423281" y="38298"/>
                </a:lnTo>
                <a:lnTo>
                  <a:pt x="6003417" y="38298"/>
                </a:lnTo>
                <a:lnTo>
                  <a:pt x="6058903" y="37624"/>
                </a:lnTo>
                <a:lnTo>
                  <a:pt x="6138672" y="35488"/>
                </a:lnTo>
                <a:lnTo>
                  <a:pt x="6138672" y="27201"/>
                </a:lnTo>
                <a:close/>
              </a:path>
              <a:path w="6139180" h="40005">
                <a:moveTo>
                  <a:pt x="5033688" y="21280"/>
                </a:moveTo>
                <a:lnTo>
                  <a:pt x="2562225" y="21280"/>
                </a:lnTo>
                <a:lnTo>
                  <a:pt x="2686321" y="22726"/>
                </a:lnTo>
                <a:lnTo>
                  <a:pt x="2839720" y="24709"/>
                </a:lnTo>
                <a:lnTo>
                  <a:pt x="3180207" y="33982"/>
                </a:lnTo>
                <a:lnTo>
                  <a:pt x="3277489" y="34869"/>
                </a:lnTo>
                <a:lnTo>
                  <a:pt x="4063266" y="30144"/>
                </a:lnTo>
                <a:lnTo>
                  <a:pt x="4178718" y="27503"/>
                </a:lnTo>
                <a:lnTo>
                  <a:pt x="6138672" y="27201"/>
                </a:lnTo>
                <a:lnTo>
                  <a:pt x="6138672" y="26102"/>
                </a:lnTo>
                <a:lnTo>
                  <a:pt x="5205350" y="26102"/>
                </a:lnTo>
                <a:lnTo>
                  <a:pt x="5170678" y="24709"/>
                </a:lnTo>
                <a:lnTo>
                  <a:pt x="5116905" y="24009"/>
                </a:lnTo>
                <a:lnTo>
                  <a:pt x="5075152" y="22724"/>
                </a:lnTo>
                <a:lnTo>
                  <a:pt x="5033688" y="21280"/>
                </a:lnTo>
                <a:close/>
              </a:path>
              <a:path w="6139180" h="40005">
                <a:moveTo>
                  <a:pt x="37338" y="9453"/>
                </a:moveTo>
                <a:lnTo>
                  <a:pt x="11668" y="11173"/>
                </a:lnTo>
                <a:lnTo>
                  <a:pt x="0" y="17978"/>
                </a:lnTo>
                <a:lnTo>
                  <a:pt x="0" y="28138"/>
                </a:lnTo>
                <a:lnTo>
                  <a:pt x="39117" y="28191"/>
                </a:lnTo>
                <a:lnTo>
                  <a:pt x="60467" y="28566"/>
                </a:lnTo>
                <a:lnTo>
                  <a:pt x="81841" y="29584"/>
                </a:lnTo>
                <a:lnTo>
                  <a:pt x="103251" y="31567"/>
                </a:lnTo>
                <a:lnTo>
                  <a:pt x="188595" y="31567"/>
                </a:lnTo>
                <a:lnTo>
                  <a:pt x="235596" y="30853"/>
                </a:lnTo>
                <a:lnTo>
                  <a:pt x="376477" y="25422"/>
                </a:lnTo>
                <a:lnTo>
                  <a:pt x="423418" y="24709"/>
                </a:lnTo>
                <a:lnTo>
                  <a:pt x="469693" y="22724"/>
                </a:lnTo>
                <a:lnTo>
                  <a:pt x="517631" y="20858"/>
                </a:lnTo>
                <a:lnTo>
                  <a:pt x="565150" y="19359"/>
                </a:lnTo>
                <a:lnTo>
                  <a:pt x="613186" y="18348"/>
                </a:lnTo>
                <a:lnTo>
                  <a:pt x="1463744" y="17978"/>
                </a:lnTo>
                <a:lnTo>
                  <a:pt x="1476819" y="17104"/>
                </a:lnTo>
                <a:lnTo>
                  <a:pt x="1503533" y="16583"/>
                </a:lnTo>
                <a:lnTo>
                  <a:pt x="3180332" y="16583"/>
                </a:lnTo>
                <a:lnTo>
                  <a:pt x="3105356" y="14977"/>
                </a:lnTo>
                <a:lnTo>
                  <a:pt x="179705" y="14977"/>
                </a:lnTo>
                <a:lnTo>
                  <a:pt x="127535" y="14495"/>
                </a:lnTo>
                <a:lnTo>
                  <a:pt x="63007" y="10280"/>
                </a:lnTo>
                <a:lnTo>
                  <a:pt x="37338" y="9453"/>
                </a:lnTo>
                <a:close/>
              </a:path>
              <a:path w="6139180" h="40005">
                <a:moveTo>
                  <a:pt x="4063266" y="30144"/>
                </a:moveTo>
                <a:lnTo>
                  <a:pt x="3771867" y="30144"/>
                </a:lnTo>
                <a:lnTo>
                  <a:pt x="3967861" y="31567"/>
                </a:lnTo>
                <a:lnTo>
                  <a:pt x="4020947" y="31074"/>
                </a:lnTo>
                <a:lnTo>
                  <a:pt x="4063266" y="30144"/>
                </a:lnTo>
                <a:close/>
              </a:path>
              <a:path w="6139180" h="40005">
                <a:moveTo>
                  <a:pt x="5398389" y="21280"/>
                </a:moveTo>
                <a:lnTo>
                  <a:pt x="5309489" y="21280"/>
                </a:lnTo>
                <a:lnTo>
                  <a:pt x="5274744" y="23744"/>
                </a:lnTo>
                <a:lnTo>
                  <a:pt x="5240035" y="25566"/>
                </a:lnTo>
                <a:lnTo>
                  <a:pt x="5205350" y="26102"/>
                </a:lnTo>
                <a:lnTo>
                  <a:pt x="6138672" y="26102"/>
                </a:lnTo>
                <a:lnTo>
                  <a:pt x="6138672" y="22787"/>
                </a:lnTo>
                <a:lnTo>
                  <a:pt x="5638626" y="22787"/>
                </a:lnTo>
                <a:lnTo>
                  <a:pt x="5398389" y="21280"/>
                </a:lnTo>
                <a:close/>
              </a:path>
              <a:path w="6139180" h="40005">
                <a:moveTo>
                  <a:pt x="3180332" y="16583"/>
                </a:moveTo>
                <a:lnTo>
                  <a:pt x="1503533" y="16583"/>
                </a:lnTo>
                <a:lnTo>
                  <a:pt x="1530223" y="17978"/>
                </a:lnTo>
                <a:lnTo>
                  <a:pt x="1580915" y="18494"/>
                </a:lnTo>
                <a:lnTo>
                  <a:pt x="1682349" y="20764"/>
                </a:lnTo>
                <a:lnTo>
                  <a:pt x="1733042" y="21280"/>
                </a:lnTo>
                <a:lnTo>
                  <a:pt x="1784499" y="22726"/>
                </a:lnTo>
                <a:lnTo>
                  <a:pt x="1835338" y="23693"/>
                </a:lnTo>
                <a:lnTo>
                  <a:pt x="2039112" y="24709"/>
                </a:lnTo>
                <a:lnTo>
                  <a:pt x="5033688" y="21280"/>
                </a:lnTo>
                <a:lnTo>
                  <a:pt x="4953940" y="18678"/>
                </a:lnTo>
                <a:lnTo>
                  <a:pt x="4900168" y="17978"/>
                </a:lnTo>
                <a:lnTo>
                  <a:pt x="3245485" y="17978"/>
                </a:lnTo>
                <a:lnTo>
                  <a:pt x="3180332" y="16583"/>
                </a:lnTo>
                <a:close/>
              </a:path>
              <a:path w="6139180" h="40005">
                <a:moveTo>
                  <a:pt x="6138672" y="18351"/>
                </a:moveTo>
                <a:lnTo>
                  <a:pt x="5782691" y="21280"/>
                </a:lnTo>
                <a:lnTo>
                  <a:pt x="5734679" y="22264"/>
                </a:lnTo>
                <a:lnTo>
                  <a:pt x="5638626" y="22787"/>
                </a:lnTo>
                <a:lnTo>
                  <a:pt x="6138672" y="22787"/>
                </a:lnTo>
                <a:lnTo>
                  <a:pt x="6138672" y="18351"/>
                </a:lnTo>
                <a:close/>
              </a:path>
              <a:path w="6139180" h="40005">
                <a:moveTo>
                  <a:pt x="1024889" y="17978"/>
                </a:moveTo>
                <a:lnTo>
                  <a:pt x="661924" y="17978"/>
                </a:lnTo>
                <a:lnTo>
                  <a:pt x="713787" y="18511"/>
                </a:lnTo>
                <a:lnTo>
                  <a:pt x="869328" y="22243"/>
                </a:lnTo>
                <a:lnTo>
                  <a:pt x="921174" y="22421"/>
                </a:lnTo>
                <a:lnTo>
                  <a:pt x="973026" y="21177"/>
                </a:lnTo>
                <a:lnTo>
                  <a:pt x="1024889" y="17978"/>
                </a:lnTo>
                <a:close/>
              </a:path>
              <a:path w="6139180" h="40005">
                <a:moveTo>
                  <a:pt x="1463744" y="17978"/>
                </a:moveTo>
                <a:lnTo>
                  <a:pt x="1056894" y="17978"/>
                </a:lnTo>
                <a:lnTo>
                  <a:pt x="1075564" y="18494"/>
                </a:lnTo>
                <a:lnTo>
                  <a:pt x="1112954" y="20764"/>
                </a:lnTo>
                <a:lnTo>
                  <a:pt x="1131697" y="21280"/>
                </a:lnTo>
                <a:lnTo>
                  <a:pt x="1423416" y="21280"/>
                </a:lnTo>
                <a:lnTo>
                  <a:pt x="1450105" y="18888"/>
                </a:lnTo>
                <a:lnTo>
                  <a:pt x="1463744" y="17978"/>
                </a:lnTo>
                <a:close/>
              </a:path>
              <a:path w="6139180" h="40005">
                <a:moveTo>
                  <a:pt x="4551426" y="14549"/>
                </a:moveTo>
                <a:lnTo>
                  <a:pt x="3352165" y="14549"/>
                </a:lnTo>
                <a:lnTo>
                  <a:pt x="3325495" y="15084"/>
                </a:lnTo>
                <a:lnTo>
                  <a:pt x="3272155" y="17442"/>
                </a:lnTo>
                <a:lnTo>
                  <a:pt x="3245485" y="17978"/>
                </a:lnTo>
                <a:lnTo>
                  <a:pt x="4900168" y="17978"/>
                </a:lnTo>
                <a:lnTo>
                  <a:pt x="4850025" y="16888"/>
                </a:lnTo>
                <a:lnTo>
                  <a:pt x="4601568" y="15638"/>
                </a:lnTo>
                <a:lnTo>
                  <a:pt x="4551426" y="14549"/>
                </a:lnTo>
                <a:close/>
              </a:path>
              <a:path w="6139180" h="40005">
                <a:moveTo>
                  <a:pt x="2522601" y="3515"/>
                </a:moveTo>
                <a:lnTo>
                  <a:pt x="2277491" y="4389"/>
                </a:lnTo>
                <a:lnTo>
                  <a:pt x="487552" y="4389"/>
                </a:lnTo>
                <a:lnTo>
                  <a:pt x="436806" y="4958"/>
                </a:lnTo>
                <a:lnTo>
                  <a:pt x="386095" y="6468"/>
                </a:lnTo>
                <a:lnTo>
                  <a:pt x="231874" y="13531"/>
                </a:lnTo>
                <a:lnTo>
                  <a:pt x="179705" y="14977"/>
                </a:lnTo>
                <a:lnTo>
                  <a:pt x="3105356" y="14977"/>
                </a:lnTo>
                <a:lnTo>
                  <a:pt x="2765044" y="7691"/>
                </a:lnTo>
                <a:lnTo>
                  <a:pt x="2716896" y="5963"/>
                </a:lnTo>
                <a:lnTo>
                  <a:pt x="2620047" y="4009"/>
                </a:lnTo>
                <a:lnTo>
                  <a:pt x="2522601" y="3515"/>
                </a:lnTo>
                <a:close/>
              </a:path>
              <a:path w="6139180" h="40005">
                <a:moveTo>
                  <a:pt x="1541631" y="0"/>
                </a:moveTo>
                <a:lnTo>
                  <a:pt x="1494663" y="960"/>
                </a:lnTo>
                <a:lnTo>
                  <a:pt x="1382522" y="1388"/>
                </a:lnTo>
                <a:lnTo>
                  <a:pt x="1326463" y="2406"/>
                </a:lnTo>
                <a:lnTo>
                  <a:pt x="1270381" y="4389"/>
                </a:lnTo>
                <a:lnTo>
                  <a:pt x="1733042" y="4389"/>
                </a:lnTo>
                <a:lnTo>
                  <a:pt x="1684305" y="3703"/>
                </a:lnTo>
                <a:lnTo>
                  <a:pt x="1588777" y="685"/>
                </a:lnTo>
                <a:lnTo>
                  <a:pt x="154163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029711" y="2446527"/>
            <a:ext cx="6114415" cy="38735"/>
          </a:xfrm>
          <a:custGeom>
            <a:avLst/>
            <a:gdLst/>
            <a:ahLst/>
            <a:cxnLst/>
            <a:rect l="l" t="t" r="r" b="b"/>
            <a:pathLst>
              <a:path w="6114415" h="38735">
                <a:moveTo>
                  <a:pt x="1362964" y="13970"/>
                </a:moveTo>
                <a:lnTo>
                  <a:pt x="910971" y="13970"/>
                </a:lnTo>
                <a:lnTo>
                  <a:pt x="964772" y="15733"/>
                </a:lnTo>
                <a:lnTo>
                  <a:pt x="1129528" y="19318"/>
                </a:lnTo>
                <a:lnTo>
                  <a:pt x="1284377" y="25124"/>
                </a:lnTo>
                <a:lnTo>
                  <a:pt x="1444752" y="31623"/>
                </a:lnTo>
                <a:lnTo>
                  <a:pt x="1473606" y="32232"/>
                </a:lnTo>
                <a:lnTo>
                  <a:pt x="1501759" y="33829"/>
                </a:lnTo>
                <a:lnTo>
                  <a:pt x="1518725" y="35180"/>
                </a:lnTo>
                <a:lnTo>
                  <a:pt x="1548427" y="37704"/>
                </a:lnTo>
                <a:lnTo>
                  <a:pt x="1558671" y="38608"/>
                </a:lnTo>
                <a:lnTo>
                  <a:pt x="1604899" y="38608"/>
                </a:lnTo>
                <a:lnTo>
                  <a:pt x="1891478" y="25120"/>
                </a:lnTo>
                <a:lnTo>
                  <a:pt x="2007548" y="21082"/>
                </a:lnTo>
                <a:lnTo>
                  <a:pt x="1562227" y="21082"/>
                </a:lnTo>
                <a:lnTo>
                  <a:pt x="1512089" y="20470"/>
                </a:lnTo>
                <a:lnTo>
                  <a:pt x="1462595" y="18859"/>
                </a:lnTo>
                <a:lnTo>
                  <a:pt x="1362964" y="13970"/>
                </a:lnTo>
                <a:close/>
              </a:path>
              <a:path w="6114415" h="38735">
                <a:moveTo>
                  <a:pt x="5098431" y="29214"/>
                </a:moveTo>
                <a:lnTo>
                  <a:pt x="4328908" y="29214"/>
                </a:lnTo>
                <a:lnTo>
                  <a:pt x="4379552" y="29282"/>
                </a:lnTo>
                <a:lnTo>
                  <a:pt x="4430025" y="30021"/>
                </a:lnTo>
                <a:lnTo>
                  <a:pt x="4604986" y="35180"/>
                </a:lnTo>
                <a:lnTo>
                  <a:pt x="4628062" y="35736"/>
                </a:lnTo>
                <a:lnTo>
                  <a:pt x="4775566" y="37704"/>
                </a:lnTo>
                <a:lnTo>
                  <a:pt x="4873636" y="37307"/>
                </a:lnTo>
                <a:lnTo>
                  <a:pt x="4971460" y="35179"/>
                </a:lnTo>
                <a:lnTo>
                  <a:pt x="5020157" y="33371"/>
                </a:lnTo>
                <a:lnTo>
                  <a:pt x="5068803" y="31013"/>
                </a:lnTo>
                <a:lnTo>
                  <a:pt x="5098431" y="29214"/>
                </a:lnTo>
                <a:close/>
              </a:path>
              <a:path w="6114415" h="38735">
                <a:moveTo>
                  <a:pt x="6114288" y="24637"/>
                </a:moveTo>
                <a:lnTo>
                  <a:pt x="5409057" y="24637"/>
                </a:lnTo>
                <a:lnTo>
                  <a:pt x="5419388" y="25124"/>
                </a:lnTo>
                <a:lnTo>
                  <a:pt x="5562822" y="32456"/>
                </a:lnTo>
                <a:lnTo>
                  <a:pt x="5614073" y="34411"/>
                </a:lnTo>
                <a:lnTo>
                  <a:pt x="5665343" y="35179"/>
                </a:lnTo>
                <a:lnTo>
                  <a:pt x="6114288" y="35179"/>
                </a:lnTo>
                <a:lnTo>
                  <a:pt x="6114288" y="24637"/>
                </a:lnTo>
                <a:close/>
              </a:path>
              <a:path w="6114415" h="38735">
                <a:moveTo>
                  <a:pt x="5199126" y="24637"/>
                </a:moveTo>
                <a:lnTo>
                  <a:pt x="3668903" y="24637"/>
                </a:lnTo>
                <a:lnTo>
                  <a:pt x="3971416" y="31623"/>
                </a:lnTo>
                <a:lnTo>
                  <a:pt x="4022657" y="32298"/>
                </a:lnTo>
                <a:lnTo>
                  <a:pt x="4073877" y="32317"/>
                </a:lnTo>
                <a:lnTo>
                  <a:pt x="4328908" y="29214"/>
                </a:lnTo>
                <a:lnTo>
                  <a:pt x="5098431" y="29214"/>
                </a:lnTo>
                <a:lnTo>
                  <a:pt x="5117338" y="28067"/>
                </a:lnTo>
                <a:lnTo>
                  <a:pt x="5138118" y="26084"/>
                </a:lnTo>
                <a:lnTo>
                  <a:pt x="5158232" y="25066"/>
                </a:lnTo>
                <a:lnTo>
                  <a:pt x="5178345" y="24691"/>
                </a:lnTo>
                <a:lnTo>
                  <a:pt x="5199126" y="24637"/>
                </a:lnTo>
                <a:close/>
              </a:path>
              <a:path w="6114415" h="38735">
                <a:moveTo>
                  <a:pt x="4587113" y="17525"/>
                </a:moveTo>
                <a:lnTo>
                  <a:pt x="2259711" y="17525"/>
                </a:lnTo>
                <a:lnTo>
                  <a:pt x="2306712" y="19261"/>
                </a:lnTo>
                <a:lnTo>
                  <a:pt x="2353688" y="20313"/>
                </a:lnTo>
                <a:lnTo>
                  <a:pt x="2915571" y="23151"/>
                </a:lnTo>
                <a:lnTo>
                  <a:pt x="3128010" y="28067"/>
                </a:lnTo>
                <a:lnTo>
                  <a:pt x="3177120" y="28927"/>
                </a:lnTo>
                <a:lnTo>
                  <a:pt x="3275342" y="29542"/>
                </a:lnTo>
                <a:lnTo>
                  <a:pt x="3619118" y="24637"/>
                </a:lnTo>
                <a:lnTo>
                  <a:pt x="6114288" y="24637"/>
                </a:lnTo>
                <a:lnTo>
                  <a:pt x="6114288" y="20138"/>
                </a:lnTo>
                <a:lnTo>
                  <a:pt x="4730584" y="20138"/>
                </a:lnTo>
                <a:lnTo>
                  <a:pt x="4634571" y="18832"/>
                </a:lnTo>
                <a:lnTo>
                  <a:pt x="4587113" y="17525"/>
                </a:lnTo>
                <a:close/>
              </a:path>
              <a:path w="6114415" h="38735">
                <a:moveTo>
                  <a:pt x="5409057" y="24637"/>
                </a:moveTo>
                <a:lnTo>
                  <a:pt x="5199126" y="24637"/>
                </a:lnTo>
                <a:lnTo>
                  <a:pt x="5251983" y="26084"/>
                </a:lnTo>
                <a:lnTo>
                  <a:pt x="5304139" y="25923"/>
                </a:lnTo>
                <a:lnTo>
                  <a:pt x="5409057" y="24637"/>
                </a:lnTo>
                <a:close/>
              </a:path>
              <a:path w="6114415" h="38735">
                <a:moveTo>
                  <a:pt x="562365" y="2036"/>
                </a:moveTo>
                <a:lnTo>
                  <a:pt x="512726" y="2330"/>
                </a:lnTo>
                <a:lnTo>
                  <a:pt x="266953" y="6985"/>
                </a:lnTo>
                <a:lnTo>
                  <a:pt x="107676" y="7040"/>
                </a:lnTo>
                <a:lnTo>
                  <a:pt x="83629" y="7429"/>
                </a:lnTo>
                <a:lnTo>
                  <a:pt x="59582" y="8485"/>
                </a:lnTo>
                <a:lnTo>
                  <a:pt x="35560" y="10541"/>
                </a:lnTo>
                <a:lnTo>
                  <a:pt x="30003" y="10594"/>
                </a:lnTo>
                <a:lnTo>
                  <a:pt x="17780" y="10969"/>
                </a:lnTo>
                <a:lnTo>
                  <a:pt x="5556" y="11987"/>
                </a:lnTo>
                <a:lnTo>
                  <a:pt x="0" y="13970"/>
                </a:lnTo>
                <a:lnTo>
                  <a:pt x="0" y="21082"/>
                </a:lnTo>
                <a:lnTo>
                  <a:pt x="234823" y="21082"/>
                </a:lnTo>
                <a:lnTo>
                  <a:pt x="543527" y="17921"/>
                </a:lnTo>
                <a:lnTo>
                  <a:pt x="778840" y="17921"/>
                </a:lnTo>
                <a:lnTo>
                  <a:pt x="782954" y="17525"/>
                </a:lnTo>
                <a:lnTo>
                  <a:pt x="814959" y="16970"/>
                </a:lnTo>
                <a:lnTo>
                  <a:pt x="878966" y="14525"/>
                </a:lnTo>
                <a:lnTo>
                  <a:pt x="910971" y="13970"/>
                </a:lnTo>
                <a:lnTo>
                  <a:pt x="1362964" y="13970"/>
                </a:lnTo>
                <a:lnTo>
                  <a:pt x="1310688" y="10710"/>
                </a:lnTo>
                <a:lnTo>
                  <a:pt x="1271038" y="8614"/>
                </a:lnTo>
                <a:lnTo>
                  <a:pt x="1206373" y="5663"/>
                </a:lnTo>
                <a:lnTo>
                  <a:pt x="1170674" y="4393"/>
                </a:lnTo>
                <a:lnTo>
                  <a:pt x="757066" y="4393"/>
                </a:lnTo>
                <a:lnTo>
                  <a:pt x="661886" y="2530"/>
                </a:lnTo>
                <a:lnTo>
                  <a:pt x="562365" y="2036"/>
                </a:lnTo>
                <a:close/>
              </a:path>
              <a:path w="6114415" h="38735">
                <a:moveTo>
                  <a:pt x="778840" y="17921"/>
                </a:moveTo>
                <a:lnTo>
                  <a:pt x="543527" y="17921"/>
                </a:lnTo>
                <a:lnTo>
                  <a:pt x="595011" y="18213"/>
                </a:lnTo>
                <a:lnTo>
                  <a:pt x="646350" y="19208"/>
                </a:lnTo>
                <a:lnTo>
                  <a:pt x="697484" y="21082"/>
                </a:lnTo>
                <a:lnTo>
                  <a:pt x="718821" y="21026"/>
                </a:lnTo>
                <a:lnTo>
                  <a:pt x="740171" y="20637"/>
                </a:lnTo>
                <a:lnTo>
                  <a:pt x="761545" y="19581"/>
                </a:lnTo>
                <a:lnTo>
                  <a:pt x="778840" y="17921"/>
                </a:lnTo>
                <a:close/>
              </a:path>
              <a:path w="6114415" h="38735">
                <a:moveTo>
                  <a:pt x="2245761" y="550"/>
                </a:moveTo>
                <a:lnTo>
                  <a:pt x="2197136" y="685"/>
                </a:lnTo>
                <a:lnTo>
                  <a:pt x="2099679" y="2221"/>
                </a:lnTo>
                <a:lnTo>
                  <a:pt x="1903387" y="8618"/>
                </a:lnTo>
                <a:lnTo>
                  <a:pt x="1854073" y="10541"/>
                </a:lnTo>
                <a:lnTo>
                  <a:pt x="1824716" y="12578"/>
                </a:lnTo>
                <a:lnTo>
                  <a:pt x="1765954" y="15416"/>
                </a:lnTo>
                <a:lnTo>
                  <a:pt x="1736598" y="17525"/>
                </a:lnTo>
                <a:lnTo>
                  <a:pt x="1693350" y="18081"/>
                </a:lnTo>
                <a:lnTo>
                  <a:pt x="1605474" y="20526"/>
                </a:lnTo>
                <a:lnTo>
                  <a:pt x="1562227" y="21082"/>
                </a:lnTo>
                <a:lnTo>
                  <a:pt x="2007548" y="21082"/>
                </a:lnTo>
                <a:lnTo>
                  <a:pt x="2162469" y="18051"/>
                </a:lnTo>
                <a:lnTo>
                  <a:pt x="4587113" y="17525"/>
                </a:lnTo>
                <a:lnTo>
                  <a:pt x="4422841" y="15470"/>
                </a:lnTo>
                <a:lnTo>
                  <a:pt x="4105429" y="15470"/>
                </a:lnTo>
                <a:lnTo>
                  <a:pt x="4058602" y="15303"/>
                </a:lnTo>
                <a:lnTo>
                  <a:pt x="3964305" y="13970"/>
                </a:lnTo>
                <a:lnTo>
                  <a:pt x="3181350" y="13970"/>
                </a:lnTo>
                <a:lnTo>
                  <a:pt x="3101219" y="10710"/>
                </a:lnTo>
                <a:lnTo>
                  <a:pt x="2985995" y="5950"/>
                </a:lnTo>
                <a:lnTo>
                  <a:pt x="2536986" y="5950"/>
                </a:lnTo>
                <a:lnTo>
                  <a:pt x="2488461" y="5747"/>
                </a:lnTo>
                <a:lnTo>
                  <a:pt x="2439935" y="4954"/>
                </a:lnTo>
                <a:lnTo>
                  <a:pt x="2342881" y="1859"/>
                </a:lnTo>
                <a:lnTo>
                  <a:pt x="2294337" y="921"/>
                </a:lnTo>
                <a:lnTo>
                  <a:pt x="2245761" y="550"/>
                </a:lnTo>
                <a:close/>
              </a:path>
              <a:path w="6114415" h="38735">
                <a:moveTo>
                  <a:pt x="5288635" y="8618"/>
                </a:moveTo>
                <a:lnTo>
                  <a:pt x="5236393" y="8868"/>
                </a:lnTo>
                <a:lnTo>
                  <a:pt x="5132166" y="10710"/>
                </a:lnTo>
                <a:lnTo>
                  <a:pt x="4925187" y="17525"/>
                </a:lnTo>
                <a:lnTo>
                  <a:pt x="4876375" y="18832"/>
                </a:lnTo>
                <a:lnTo>
                  <a:pt x="4779009" y="20138"/>
                </a:lnTo>
                <a:lnTo>
                  <a:pt x="6114288" y="20138"/>
                </a:lnTo>
                <a:lnTo>
                  <a:pt x="6114288" y="17525"/>
                </a:lnTo>
                <a:lnTo>
                  <a:pt x="5672455" y="17525"/>
                </a:lnTo>
                <a:lnTo>
                  <a:pt x="5585269" y="17081"/>
                </a:lnTo>
                <a:lnTo>
                  <a:pt x="5541331" y="16025"/>
                </a:lnTo>
                <a:lnTo>
                  <a:pt x="5445681" y="11519"/>
                </a:lnTo>
                <a:lnTo>
                  <a:pt x="5393295" y="9864"/>
                </a:lnTo>
                <a:lnTo>
                  <a:pt x="5340941" y="8923"/>
                </a:lnTo>
                <a:lnTo>
                  <a:pt x="5288635" y="8618"/>
                </a:lnTo>
                <a:close/>
              </a:path>
              <a:path w="6114415" h="38735">
                <a:moveTo>
                  <a:pt x="4249733" y="13035"/>
                </a:moveTo>
                <a:lnTo>
                  <a:pt x="4201419" y="13188"/>
                </a:lnTo>
                <a:lnTo>
                  <a:pt x="4152899" y="13970"/>
                </a:lnTo>
                <a:lnTo>
                  <a:pt x="4105429" y="15470"/>
                </a:lnTo>
                <a:lnTo>
                  <a:pt x="4422841" y="15470"/>
                </a:lnTo>
                <a:lnTo>
                  <a:pt x="4249733" y="13035"/>
                </a:lnTo>
                <a:close/>
              </a:path>
              <a:path w="6114415" h="38735">
                <a:moveTo>
                  <a:pt x="3804158" y="10541"/>
                </a:moveTo>
                <a:lnTo>
                  <a:pt x="3508756" y="10541"/>
                </a:lnTo>
                <a:lnTo>
                  <a:pt x="3181350" y="13970"/>
                </a:lnTo>
                <a:lnTo>
                  <a:pt x="3964305" y="13970"/>
                </a:lnTo>
                <a:lnTo>
                  <a:pt x="3924280" y="13434"/>
                </a:lnTo>
                <a:lnTo>
                  <a:pt x="3844182" y="11076"/>
                </a:lnTo>
                <a:lnTo>
                  <a:pt x="3804158" y="10541"/>
                </a:lnTo>
                <a:close/>
              </a:path>
              <a:path w="6114415" h="38735">
                <a:moveTo>
                  <a:pt x="2828139" y="2754"/>
                </a:moveTo>
                <a:lnTo>
                  <a:pt x="2536986" y="5950"/>
                </a:lnTo>
                <a:lnTo>
                  <a:pt x="2985995" y="5950"/>
                </a:lnTo>
                <a:lnTo>
                  <a:pt x="2925191" y="3429"/>
                </a:lnTo>
                <a:lnTo>
                  <a:pt x="2876665" y="2816"/>
                </a:lnTo>
                <a:lnTo>
                  <a:pt x="2828139" y="2754"/>
                </a:lnTo>
                <a:close/>
              </a:path>
              <a:path w="6114415" h="38735">
                <a:moveTo>
                  <a:pt x="893190" y="0"/>
                </a:moveTo>
                <a:lnTo>
                  <a:pt x="847832" y="1035"/>
                </a:lnTo>
                <a:lnTo>
                  <a:pt x="802449" y="3048"/>
                </a:lnTo>
                <a:lnTo>
                  <a:pt x="757066" y="4393"/>
                </a:lnTo>
                <a:lnTo>
                  <a:pt x="1170674" y="4393"/>
                </a:lnTo>
                <a:lnTo>
                  <a:pt x="1049782" y="1279"/>
                </a:lnTo>
                <a:lnTo>
                  <a:pt x="893190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948939" y="1957451"/>
            <a:ext cx="6195060" cy="41910"/>
          </a:xfrm>
          <a:custGeom>
            <a:avLst/>
            <a:gdLst/>
            <a:ahLst/>
            <a:cxnLst/>
            <a:rect l="l" t="t" r="r" b="b"/>
            <a:pathLst>
              <a:path w="6195059" h="41910">
                <a:moveTo>
                  <a:pt x="3943925" y="20588"/>
                </a:moveTo>
                <a:lnTo>
                  <a:pt x="3021711" y="20588"/>
                </a:lnTo>
                <a:lnTo>
                  <a:pt x="3072638" y="20946"/>
                </a:lnTo>
                <a:lnTo>
                  <a:pt x="3177619" y="23043"/>
                </a:lnTo>
                <a:lnTo>
                  <a:pt x="3231773" y="25089"/>
                </a:lnTo>
                <a:lnTo>
                  <a:pt x="3341153" y="30409"/>
                </a:lnTo>
                <a:lnTo>
                  <a:pt x="3396196" y="32455"/>
                </a:lnTo>
                <a:lnTo>
                  <a:pt x="3451352" y="33274"/>
                </a:lnTo>
                <a:lnTo>
                  <a:pt x="3874769" y="33274"/>
                </a:lnTo>
                <a:lnTo>
                  <a:pt x="3924896" y="34881"/>
                </a:lnTo>
                <a:lnTo>
                  <a:pt x="4088653" y="40751"/>
                </a:lnTo>
                <a:lnTo>
                  <a:pt x="4142455" y="41738"/>
                </a:lnTo>
                <a:lnTo>
                  <a:pt x="4196470" y="41685"/>
                </a:lnTo>
                <a:lnTo>
                  <a:pt x="4250738" y="40248"/>
                </a:lnTo>
                <a:lnTo>
                  <a:pt x="4305300" y="37084"/>
                </a:lnTo>
                <a:lnTo>
                  <a:pt x="4351194" y="33387"/>
                </a:lnTo>
                <a:lnTo>
                  <a:pt x="4397756" y="32845"/>
                </a:lnTo>
                <a:lnTo>
                  <a:pt x="6195059" y="32845"/>
                </a:lnTo>
                <a:lnTo>
                  <a:pt x="6195059" y="25908"/>
                </a:lnTo>
                <a:lnTo>
                  <a:pt x="4148709" y="25908"/>
                </a:lnTo>
                <a:lnTo>
                  <a:pt x="3943925" y="20588"/>
                </a:lnTo>
                <a:close/>
              </a:path>
              <a:path w="6195059" h="41910">
                <a:moveTo>
                  <a:pt x="6195059" y="32845"/>
                </a:moveTo>
                <a:lnTo>
                  <a:pt x="4397756" y="32845"/>
                </a:lnTo>
                <a:lnTo>
                  <a:pt x="4444317" y="34422"/>
                </a:lnTo>
                <a:lnTo>
                  <a:pt x="4490212" y="37084"/>
                </a:lnTo>
                <a:lnTo>
                  <a:pt x="4637913" y="37544"/>
                </a:lnTo>
                <a:lnTo>
                  <a:pt x="4736039" y="39215"/>
                </a:lnTo>
                <a:lnTo>
                  <a:pt x="4785614" y="40766"/>
                </a:lnTo>
                <a:lnTo>
                  <a:pt x="4870958" y="40766"/>
                </a:lnTo>
                <a:lnTo>
                  <a:pt x="4926444" y="39323"/>
                </a:lnTo>
                <a:lnTo>
                  <a:pt x="5092966" y="38527"/>
                </a:lnTo>
                <a:lnTo>
                  <a:pt x="5148453" y="37084"/>
                </a:lnTo>
                <a:lnTo>
                  <a:pt x="5361972" y="35955"/>
                </a:lnTo>
                <a:lnTo>
                  <a:pt x="5415352" y="34879"/>
                </a:lnTo>
                <a:lnTo>
                  <a:pt x="5468746" y="33274"/>
                </a:lnTo>
                <a:lnTo>
                  <a:pt x="6195059" y="33274"/>
                </a:lnTo>
                <a:lnTo>
                  <a:pt x="6195059" y="32845"/>
                </a:lnTo>
                <a:close/>
              </a:path>
              <a:path w="6195059" h="41910">
                <a:moveTo>
                  <a:pt x="603916" y="28670"/>
                </a:moveTo>
                <a:lnTo>
                  <a:pt x="190373" y="28670"/>
                </a:lnTo>
                <a:lnTo>
                  <a:pt x="226488" y="29590"/>
                </a:lnTo>
                <a:lnTo>
                  <a:pt x="263271" y="33274"/>
                </a:lnTo>
                <a:lnTo>
                  <a:pt x="294739" y="34940"/>
                </a:lnTo>
                <a:lnTo>
                  <a:pt x="356389" y="35417"/>
                </a:lnTo>
                <a:lnTo>
                  <a:pt x="387858" y="37084"/>
                </a:lnTo>
                <a:lnTo>
                  <a:pt x="430531" y="38578"/>
                </a:lnTo>
                <a:lnTo>
                  <a:pt x="473217" y="37988"/>
                </a:lnTo>
                <a:lnTo>
                  <a:pt x="515927" y="35994"/>
                </a:lnTo>
                <a:lnTo>
                  <a:pt x="558673" y="33274"/>
                </a:lnTo>
                <a:lnTo>
                  <a:pt x="603916" y="28670"/>
                </a:lnTo>
                <a:close/>
              </a:path>
              <a:path w="6195059" h="41910">
                <a:moveTo>
                  <a:pt x="6195059" y="33274"/>
                </a:moveTo>
                <a:lnTo>
                  <a:pt x="6077204" y="33274"/>
                </a:lnTo>
                <a:lnTo>
                  <a:pt x="6117209" y="34881"/>
                </a:lnTo>
                <a:lnTo>
                  <a:pt x="6157214" y="34702"/>
                </a:lnTo>
                <a:lnTo>
                  <a:pt x="6195059" y="33857"/>
                </a:lnTo>
                <a:lnTo>
                  <a:pt x="6195059" y="33274"/>
                </a:lnTo>
                <a:close/>
              </a:path>
              <a:path w="6195059" h="41910">
                <a:moveTo>
                  <a:pt x="137414" y="10207"/>
                </a:moveTo>
                <a:lnTo>
                  <a:pt x="24892" y="11175"/>
                </a:lnTo>
                <a:lnTo>
                  <a:pt x="0" y="25908"/>
                </a:lnTo>
                <a:lnTo>
                  <a:pt x="4722" y="31198"/>
                </a:lnTo>
                <a:lnTo>
                  <a:pt x="16446" y="31940"/>
                </a:lnTo>
                <a:lnTo>
                  <a:pt x="31503" y="30587"/>
                </a:lnTo>
                <a:lnTo>
                  <a:pt x="46228" y="29590"/>
                </a:lnTo>
                <a:lnTo>
                  <a:pt x="64343" y="29073"/>
                </a:lnTo>
                <a:lnTo>
                  <a:pt x="81803" y="28209"/>
                </a:lnTo>
                <a:lnTo>
                  <a:pt x="611682" y="28037"/>
                </a:lnTo>
                <a:lnTo>
                  <a:pt x="653351" y="24987"/>
                </a:lnTo>
                <a:lnTo>
                  <a:pt x="701190" y="22915"/>
                </a:lnTo>
                <a:lnTo>
                  <a:pt x="860500" y="20692"/>
                </a:lnTo>
                <a:lnTo>
                  <a:pt x="917633" y="18944"/>
                </a:lnTo>
                <a:lnTo>
                  <a:pt x="928618" y="18541"/>
                </a:lnTo>
                <a:lnTo>
                  <a:pt x="320167" y="18541"/>
                </a:lnTo>
                <a:lnTo>
                  <a:pt x="303609" y="18484"/>
                </a:lnTo>
                <a:lnTo>
                  <a:pt x="286385" y="18081"/>
                </a:lnTo>
                <a:lnTo>
                  <a:pt x="269160" y="16988"/>
                </a:lnTo>
                <a:lnTo>
                  <a:pt x="252603" y="14859"/>
                </a:lnTo>
                <a:lnTo>
                  <a:pt x="194520" y="11122"/>
                </a:lnTo>
                <a:lnTo>
                  <a:pt x="137414" y="10207"/>
                </a:lnTo>
                <a:close/>
              </a:path>
              <a:path w="6195059" h="41910">
                <a:moveTo>
                  <a:pt x="611682" y="28037"/>
                </a:moveTo>
                <a:lnTo>
                  <a:pt x="99288" y="28037"/>
                </a:lnTo>
                <a:lnTo>
                  <a:pt x="117475" y="29590"/>
                </a:lnTo>
                <a:lnTo>
                  <a:pt x="190373" y="28670"/>
                </a:lnTo>
                <a:lnTo>
                  <a:pt x="603916" y="28670"/>
                </a:lnTo>
                <a:lnTo>
                  <a:pt x="606178" y="28440"/>
                </a:lnTo>
                <a:lnTo>
                  <a:pt x="611682" y="28037"/>
                </a:lnTo>
                <a:close/>
              </a:path>
              <a:path w="6195059" h="41910">
                <a:moveTo>
                  <a:pt x="3301509" y="14859"/>
                </a:moveTo>
                <a:lnTo>
                  <a:pt x="1024763" y="14859"/>
                </a:lnTo>
                <a:lnTo>
                  <a:pt x="1097661" y="15319"/>
                </a:lnTo>
                <a:lnTo>
                  <a:pt x="1133776" y="16412"/>
                </a:lnTo>
                <a:lnTo>
                  <a:pt x="1170559" y="18541"/>
                </a:lnTo>
                <a:lnTo>
                  <a:pt x="1222619" y="19154"/>
                </a:lnTo>
                <a:lnTo>
                  <a:pt x="1274979" y="20732"/>
                </a:lnTo>
                <a:lnTo>
                  <a:pt x="1432660" y="27400"/>
                </a:lnTo>
                <a:lnTo>
                  <a:pt x="1485020" y="28978"/>
                </a:lnTo>
                <a:lnTo>
                  <a:pt x="1537081" y="29590"/>
                </a:lnTo>
                <a:lnTo>
                  <a:pt x="1590440" y="27979"/>
                </a:lnTo>
                <a:lnTo>
                  <a:pt x="1697208" y="27519"/>
                </a:lnTo>
                <a:lnTo>
                  <a:pt x="1750568" y="25908"/>
                </a:lnTo>
                <a:lnTo>
                  <a:pt x="1802879" y="22924"/>
                </a:lnTo>
                <a:lnTo>
                  <a:pt x="1855189" y="20604"/>
                </a:lnTo>
                <a:lnTo>
                  <a:pt x="1907619" y="18944"/>
                </a:lnTo>
                <a:lnTo>
                  <a:pt x="1959805" y="17952"/>
                </a:lnTo>
                <a:lnTo>
                  <a:pt x="3341663" y="17621"/>
                </a:lnTo>
                <a:lnTo>
                  <a:pt x="3301509" y="14859"/>
                </a:lnTo>
                <a:close/>
              </a:path>
              <a:path w="6195059" h="41910">
                <a:moveTo>
                  <a:pt x="3341663" y="17621"/>
                </a:moveTo>
                <a:lnTo>
                  <a:pt x="2012108" y="17621"/>
                </a:lnTo>
                <a:lnTo>
                  <a:pt x="2064408" y="17952"/>
                </a:lnTo>
                <a:lnTo>
                  <a:pt x="2116703" y="18947"/>
                </a:lnTo>
                <a:lnTo>
                  <a:pt x="2168993" y="20604"/>
                </a:lnTo>
                <a:lnTo>
                  <a:pt x="2221277" y="22924"/>
                </a:lnTo>
                <a:lnTo>
                  <a:pt x="2273554" y="25908"/>
                </a:lnTo>
                <a:lnTo>
                  <a:pt x="2600960" y="25908"/>
                </a:lnTo>
                <a:lnTo>
                  <a:pt x="2709433" y="25447"/>
                </a:lnTo>
                <a:lnTo>
                  <a:pt x="2764033" y="24354"/>
                </a:lnTo>
                <a:lnTo>
                  <a:pt x="2818003" y="22225"/>
                </a:lnTo>
                <a:lnTo>
                  <a:pt x="3943925" y="20588"/>
                </a:lnTo>
                <a:lnTo>
                  <a:pt x="3821557" y="18756"/>
                </a:lnTo>
                <a:lnTo>
                  <a:pt x="3355213" y="18541"/>
                </a:lnTo>
                <a:lnTo>
                  <a:pt x="3341663" y="17621"/>
                </a:lnTo>
                <a:close/>
              </a:path>
              <a:path w="6195059" h="41910">
                <a:moveTo>
                  <a:pt x="4351312" y="16125"/>
                </a:moveTo>
                <a:lnTo>
                  <a:pt x="4305388" y="16685"/>
                </a:lnTo>
                <a:lnTo>
                  <a:pt x="4259299" y="18659"/>
                </a:lnTo>
                <a:lnTo>
                  <a:pt x="4212717" y="22225"/>
                </a:lnTo>
                <a:lnTo>
                  <a:pt x="4196715" y="24354"/>
                </a:lnTo>
                <a:lnTo>
                  <a:pt x="4180713" y="25447"/>
                </a:lnTo>
                <a:lnTo>
                  <a:pt x="4164711" y="25850"/>
                </a:lnTo>
                <a:lnTo>
                  <a:pt x="4148709" y="25908"/>
                </a:lnTo>
                <a:lnTo>
                  <a:pt x="6195059" y="25908"/>
                </a:lnTo>
                <a:lnTo>
                  <a:pt x="6195059" y="18541"/>
                </a:lnTo>
                <a:lnTo>
                  <a:pt x="4443984" y="18541"/>
                </a:lnTo>
                <a:lnTo>
                  <a:pt x="4397401" y="16803"/>
                </a:lnTo>
                <a:lnTo>
                  <a:pt x="4351312" y="16125"/>
                </a:lnTo>
                <a:close/>
              </a:path>
              <a:path w="6195059" h="41910">
                <a:moveTo>
                  <a:pt x="1006983" y="0"/>
                </a:moveTo>
                <a:lnTo>
                  <a:pt x="951474" y="412"/>
                </a:lnTo>
                <a:lnTo>
                  <a:pt x="896155" y="1532"/>
                </a:lnTo>
                <a:lnTo>
                  <a:pt x="732917" y="7365"/>
                </a:lnTo>
                <a:lnTo>
                  <a:pt x="698801" y="7425"/>
                </a:lnTo>
                <a:lnTo>
                  <a:pt x="665353" y="7842"/>
                </a:lnTo>
                <a:lnTo>
                  <a:pt x="631904" y="8973"/>
                </a:lnTo>
                <a:lnTo>
                  <a:pt x="579100" y="12326"/>
                </a:lnTo>
                <a:lnTo>
                  <a:pt x="541674" y="17391"/>
                </a:lnTo>
                <a:lnTo>
                  <a:pt x="522986" y="18541"/>
                </a:lnTo>
                <a:lnTo>
                  <a:pt x="928618" y="18541"/>
                </a:lnTo>
                <a:lnTo>
                  <a:pt x="1024763" y="14859"/>
                </a:lnTo>
                <a:lnTo>
                  <a:pt x="3301509" y="14859"/>
                </a:lnTo>
                <a:lnTo>
                  <a:pt x="3257407" y="11572"/>
                </a:lnTo>
                <a:lnTo>
                  <a:pt x="3227473" y="9763"/>
                </a:lnTo>
                <a:lnTo>
                  <a:pt x="1682940" y="9763"/>
                </a:lnTo>
                <a:lnTo>
                  <a:pt x="1628112" y="9451"/>
                </a:lnTo>
                <a:lnTo>
                  <a:pt x="1572640" y="7365"/>
                </a:lnTo>
                <a:lnTo>
                  <a:pt x="1220470" y="3683"/>
                </a:lnTo>
                <a:lnTo>
                  <a:pt x="1167056" y="1553"/>
                </a:lnTo>
                <a:lnTo>
                  <a:pt x="1113678" y="460"/>
                </a:lnTo>
                <a:lnTo>
                  <a:pt x="1006983" y="0"/>
                </a:lnTo>
                <a:close/>
              </a:path>
              <a:path w="6195059" h="41910">
                <a:moveTo>
                  <a:pt x="3612965" y="16923"/>
                </a:moveTo>
                <a:lnTo>
                  <a:pt x="3355213" y="18541"/>
                </a:lnTo>
                <a:lnTo>
                  <a:pt x="3767963" y="18541"/>
                </a:lnTo>
                <a:lnTo>
                  <a:pt x="3716067" y="17484"/>
                </a:lnTo>
                <a:lnTo>
                  <a:pt x="3664430" y="16988"/>
                </a:lnTo>
                <a:lnTo>
                  <a:pt x="3612965" y="16923"/>
                </a:lnTo>
                <a:close/>
              </a:path>
              <a:path w="6195059" h="41910">
                <a:moveTo>
                  <a:pt x="5867273" y="14859"/>
                </a:moveTo>
                <a:lnTo>
                  <a:pt x="5532755" y="14859"/>
                </a:lnTo>
                <a:lnTo>
                  <a:pt x="5184013" y="18541"/>
                </a:lnTo>
                <a:lnTo>
                  <a:pt x="6087871" y="18541"/>
                </a:lnTo>
                <a:lnTo>
                  <a:pt x="5977524" y="18081"/>
                </a:lnTo>
                <a:lnTo>
                  <a:pt x="5922726" y="16988"/>
                </a:lnTo>
                <a:lnTo>
                  <a:pt x="5867273" y="14859"/>
                </a:lnTo>
                <a:close/>
              </a:path>
              <a:path w="6195059" h="41910">
                <a:moveTo>
                  <a:pt x="1950200" y="300"/>
                </a:moveTo>
                <a:lnTo>
                  <a:pt x="1897660" y="375"/>
                </a:lnTo>
                <a:lnTo>
                  <a:pt x="1845300" y="1352"/>
                </a:lnTo>
                <a:lnTo>
                  <a:pt x="1793239" y="3683"/>
                </a:lnTo>
                <a:lnTo>
                  <a:pt x="1737768" y="7955"/>
                </a:lnTo>
                <a:lnTo>
                  <a:pt x="1682940" y="9763"/>
                </a:lnTo>
                <a:lnTo>
                  <a:pt x="3227473" y="9763"/>
                </a:lnTo>
                <a:lnTo>
                  <a:pt x="3208141" y="8594"/>
                </a:lnTo>
                <a:lnTo>
                  <a:pt x="3159506" y="7365"/>
                </a:lnTo>
                <a:lnTo>
                  <a:pt x="2330577" y="7365"/>
                </a:lnTo>
                <a:lnTo>
                  <a:pt x="2306500" y="7308"/>
                </a:lnTo>
                <a:lnTo>
                  <a:pt x="2282459" y="6905"/>
                </a:lnTo>
                <a:lnTo>
                  <a:pt x="2258442" y="5812"/>
                </a:lnTo>
                <a:lnTo>
                  <a:pt x="2234438" y="3683"/>
                </a:lnTo>
                <a:lnTo>
                  <a:pt x="2215769" y="3107"/>
                </a:lnTo>
                <a:lnTo>
                  <a:pt x="2185462" y="1052"/>
                </a:lnTo>
                <a:lnTo>
                  <a:pt x="2055341" y="1052"/>
                </a:lnTo>
                <a:lnTo>
                  <a:pt x="1950200" y="300"/>
                </a:lnTo>
                <a:close/>
              </a:path>
              <a:path w="6195059" h="41910">
                <a:moveTo>
                  <a:pt x="2159762" y="0"/>
                </a:moveTo>
                <a:lnTo>
                  <a:pt x="2107701" y="977"/>
                </a:lnTo>
                <a:lnTo>
                  <a:pt x="2055341" y="1052"/>
                </a:lnTo>
                <a:lnTo>
                  <a:pt x="2185462" y="1052"/>
                </a:lnTo>
                <a:lnTo>
                  <a:pt x="2178431" y="575"/>
                </a:lnTo>
                <a:lnTo>
                  <a:pt x="2159762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012948" y="2196083"/>
            <a:ext cx="6131560" cy="43180"/>
          </a:xfrm>
          <a:custGeom>
            <a:avLst/>
            <a:gdLst/>
            <a:ahLst/>
            <a:cxnLst/>
            <a:rect l="l" t="t" r="r" b="b"/>
            <a:pathLst>
              <a:path w="6131559" h="43180">
                <a:moveTo>
                  <a:pt x="6131052" y="29587"/>
                </a:moveTo>
                <a:lnTo>
                  <a:pt x="3417529" y="29587"/>
                </a:lnTo>
                <a:lnTo>
                  <a:pt x="3465556" y="29805"/>
                </a:lnTo>
                <a:lnTo>
                  <a:pt x="3861401" y="37234"/>
                </a:lnTo>
                <a:lnTo>
                  <a:pt x="4317909" y="38915"/>
                </a:lnTo>
                <a:lnTo>
                  <a:pt x="4611640" y="42828"/>
                </a:lnTo>
                <a:lnTo>
                  <a:pt x="4661841" y="42774"/>
                </a:lnTo>
                <a:lnTo>
                  <a:pt x="4762389" y="41013"/>
                </a:lnTo>
                <a:lnTo>
                  <a:pt x="5066665" y="31623"/>
                </a:lnTo>
                <a:lnTo>
                  <a:pt x="5153898" y="30337"/>
                </a:lnTo>
                <a:lnTo>
                  <a:pt x="6131052" y="30176"/>
                </a:lnTo>
                <a:lnTo>
                  <a:pt x="6131052" y="29587"/>
                </a:lnTo>
                <a:close/>
              </a:path>
              <a:path w="6131559" h="43180">
                <a:moveTo>
                  <a:pt x="6131052" y="30176"/>
                </a:moveTo>
                <a:lnTo>
                  <a:pt x="5197806" y="30176"/>
                </a:lnTo>
                <a:lnTo>
                  <a:pt x="5442965" y="40221"/>
                </a:lnTo>
                <a:lnTo>
                  <a:pt x="5493448" y="41630"/>
                </a:lnTo>
                <a:lnTo>
                  <a:pt x="5543550" y="42163"/>
                </a:lnTo>
                <a:lnTo>
                  <a:pt x="5810377" y="31623"/>
                </a:lnTo>
                <a:lnTo>
                  <a:pt x="5863724" y="30553"/>
                </a:lnTo>
                <a:lnTo>
                  <a:pt x="6131052" y="30206"/>
                </a:lnTo>
                <a:close/>
              </a:path>
              <a:path w="6131559" h="43180">
                <a:moveTo>
                  <a:pt x="3401567" y="14096"/>
                </a:moveTo>
                <a:lnTo>
                  <a:pt x="3347795" y="14823"/>
                </a:lnTo>
                <a:lnTo>
                  <a:pt x="3184830" y="20355"/>
                </a:lnTo>
                <a:lnTo>
                  <a:pt x="3131057" y="21081"/>
                </a:lnTo>
                <a:lnTo>
                  <a:pt x="2485993" y="21480"/>
                </a:lnTo>
                <a:lnTo>
                  <a:pt x="2534022" y="22561"/>
                </a:lnTo>
                <a:lnTo>
                  <a:pt x="2675636" y="28193"/>
                </a:lnTo>
                <a:lnTo>
                  <a:pt x="2864752" y="28833"/>
                </a:lnTo>
                <a:lnTo>
                  <a:pt x="3033267" y="32178"/>
                </a:lnTo>
                <a:lnTo>
                  <a:pt x="3086607" y="34623"/>
                </a:lnTo>
                <a:lnTo>
                  <a:pt x="3113278" y="35178"/>
                </a:lnTo>
                <a:lnTo>
                  <a:pt x="3129299" y="35734"/>
                </a:lnTo>
                <a:lnTo>
                  <a:pt x="3161391" y="38179"/>
                </a:lnTo>
                <a:lnTo>
                  <a:pt x="3177509" y="38728"/>
                </a:lnTo>
                <a:lnTo>
                  <a:pt x="3225424" y="35262"/>
                </a:lnTo>
                <a:lnTo>
                  <a:pt x="3273444" y="32694"/>
                </a:lnTo>
                <a:lnTo>
                  <a:pt x="3321471" y="30948"/>
                </a:lnTo>
                <a:lnTo>
                  <a:pt x="3369500" y="29940"/>
                </a:lnTo>
                <a:lnTo>
                  <a:pt x="6131052" y="29587"/>
                </a:lnTo>
                <a:lnTo>
                  <a:pt x="6131052" y="26014"/>
                </a:lnTo>
                <a:lnTo>
                  <a:pt x="4608169" y="26014"/>
                </a:lnTo>
                <a:lnTo>
                  <a:pt x="4503503" y="25494"/>
                </a:lnTo>
                <a:lnTo>
                  <a:pt x="4217565" y="21637"/>
                </a:lnTo>
                <a:lnTo>
                  <a:pt x="4200334" y="21526"/>
                </a:lnTo>
                <a:lnTo>
                  <a:pt x="3747581" y="20028"/>
                </a:lnTo>
                <a:lnTo>
                  <a:pt x="3697115" y="19024"/>
                </a:lnTo>
                <a:lnTo>
                  <a:pt x="3647058" y="17525"/>
                </a:lnTo>
                <a:lnTo>
                  <a:pt x="3597924" y="17169"/>
                </a:lnTo>
                <a:lnTo>
                  <a:pt x="3450641" y="14453"/>
                </a:lnTo>
                <a:lnTo>
                  <a:pt x="3401567" y="14096"/>
                </a:lnTo>
                <a:close/>
              </a:path>
              <a:path w="6131559" h="43180">
                <a:moveTo>
                  <a:pt x="6131052" y="30206"/>
                </a:moveTo>
                <a:lnTo>
                  <a:pt x="5917085" y="30206"/>
                </a:lnTo>
                <a:lnTo>
                  <a:pt x="5970456" y="30463"/>
                </a:lnTo>
                <a:lnTo>
                  <a:pt x="6131052" y="33694"/>
                </a:lnTo>
                <a:lnTo>
                  <a:pt x="6131052" y="30206"/>
                </a:lnTo>
                <a:close/>
              </a:path>
              <a:path w="6131559" h="43180">
                <a:moveTo>
                  <a:pt x="2964225" y="17525"/>
                </a:moveTo>
                <a:lnTo>
                  <a:pt x="1295146" y="17525"/>
                </a:lnTo>
                <a:lnTo>
                  <a:pt x="1449187" y="21638"/>
                </a:lnTo>
                <a:lnTo>
                  <a:pt x="1803976" y="30009"/>
                </a:lnTo>
                <a:lnTo>
                  <a:pt x="2177541" y="31623"/>
                </a:lnTo>
                <a:lnTo>
                  <a:pt x="2206880" y="31087"/>
                </a:lnTo>
                <a:lnTo>
                  <a:pt x="2265606" y="28729"/>
                </a:lnTo>
                <a:lnTo>
                  <a:pt x="2295016" y="28193"/>
                </a:lnTo>
                <a:lnTo>
                  <a:pt x="2330243" y="25582"/>
                </a:lnTo>
                <a:lnTo>
                  <a:pt x="2366136" y="23304"/>
                </a:lnTo>
                <a:lnTo>
                  <a:pt x="2402030" y="21693"/>
                </a:lnTo>
                <a:lnTo>
                  <a:pt x="2437256" y="21081"/>
                </a:lnTo>
                <a:lnTo>
                  <a:pt x="3131057" y="21081"/>
                </a:lnTo>
                <a:lnTo>
                  <a:pt x="2964225" y="17525"/>
                </a:lnTo>
                <a:close/>
              </a:path>
              <a:path w="6131559" h="43180">
                <a:moveTo>
                  <a:pt x="404749" y="2055"/>
                </a:moveTo>
                <a:lnTo>
                  <a:pt x="396748" y="2222"/>
                </a:lnTo>
                <a:lnTo>
                  <a:pt x="388747" y="3055"/>
                </a:lnTo>
                <a:lnTo>
                  <a:pt x="380746" y="3555"/>
                </a:lnTo>
                <a:lnTo>
                  <a:pt x="277030" y="4318"/>
                </a:lnTo>
                <a:lnTo>
                  <a:pt x="17779" y="10540"/>
                </a:lnTo>
                <a:lnTo>
                  <a:pt x="0" y="10540"/>
                </a:lnTo>
                <a:lnTo>
                  <a:pt x="52452" y="25138"/>
                </a:lnTo>
                <a:lnTo>
                  <a:pt x="76469" y="25971"/>
                </a:lnTo>
                <a:lnTo>
                  <a:pt x="100510" y="26138"/>
                </a:lnTo>
                <a:lnTo>
                  <a:pt x="124587" y="24637"/>
                </a:lnTo>
                <a:lnTo>
                  <a:pt x="224824" y="21637"/>
                </a:lnTo>
                <a:lnTo>
                  <a:pt x="315796" y="19869"/>
                </a:lnTo>
                <a:lnTo>
                  <a:pt x="693846" y="19609"/>
                </a:lnTo>
                <a:lnTo>
                  <a:pt x="758394" y="17112"/>
                </a:lnTo>
                <a:lnTo>
                  <a:pt x="805662" y="15798"/>
                </a:lnTo>
                <a:lnTo>
                  <a:pt x="2879038" y="15710"/>
                </a:lnTo>
                <a:lnTo>
                  <a:pt x="2871220" y="15543"/>
                </a:lnTo>
                <a:lnTo>
                  <a:pt x="2182540" y="15543"/>
                </a:lnTo>
                <a:lnTo>
                  <a:pt x="2138410" y="15382"/>
                </a:lnTo>
                <a:lnTo>
                  <a:pt x="2049399" y="14096"/>
                </a:lnTo>
                <a:lnTo>
                  <a:pt x="1588723" y="9722"/>
                </a:lnTo>
                <a:lnTo>
                  <a:pt x="1495689" y="7789"/>
                </a:lnTo>
                <a:lnTo>
                  <a:pt x="507924" y="7780"/>
                </a:lnTo>
                <a:lnTo>
                  <a:pt x="460072" y="6594"/>
                </a:lnTo>
                <a:lnTo>
                  <a:pt x="412750" y="3555"/>
                </a:lnTo>
                <a:lnTo>
                  <a:pt x="404749" y="2055"/>
                </a:lnTo>
                <a:close/>
              </a:path>
              <a:path w="6131559" h="43180">
                <a:moveTo>
                  <a:pt x="5132993" y="14166"/>
                </a:moveTo>
                <a:lnTo>
                  <a:pt x="5081342" y="14887"/>
                </a:lnTo>
                <a:lnTo>
                  <a:pt x="4861047" y="21638"/>
                </a:lnTo>
                <a:lnTo>
                  <a:pt x="4765740" y="24125"/>
                </a:lnTo>
                <a:lnTo>
                  <a:pt x="4608169" y="26014"/>
                </a:lnTo>
                <a:lnTo>
                  <a:pt x="6131052" y="26014"/>
                </a:lnTo>
                <a:lnTo>
                  <a:pt x="6131052" y="25434"/>
                </a:lnTo>
                <a:lnTo>
                  <a:pt x="5501318" y="25434"/>
                </a:lnTo>
                <a:lnTo>
                  <a:pt x="5446878" y="25406"/>
                </a:lnTo>
                <a:lnTo>
                  <a:pt x="5392279" y="24182"/>
                </a:lnTo>
                <a:lnTo>
                  <a:pt x="5337175" y="21081"/>
                </a:lnTo>
                <a:lnTo>
                  <a:pt x="5286621" y="17386"/>
                </a:lnTo>
                <a:lnTo>
                  <a:pt x="5235697" y="15167"/>
                </a:lnTo>
                <a:lnTo>
                  <a:pt x="5184466" y="14177"/>
                </a:lnTo>
                <a:lnTo>
                  <a:pt x="5132993" y="14166"/>
                </a:lnTo>
                <a:close/>
              </a:path>
              <a:path w="6131559" h="43180">
                <a:moveTo>
                  <a:pt x="5842381" y="14096"/>
                </a:moveTo>
                <a:lnTo>
                  <a:pt x="5676349" y="21638"/>
                </a:lnTo>
                <a:lnTo>
                  <a:pt x="5611113" y="24637"/>
                </a:lnTo>
                <a:lnTo>
                  <a:pt x="5501318" y="25434"/>
                </a:lnTo>
                <a:lnTo>
                  <a:pt x="6131052" y="25434"/>
                </a:lnTo>
                <a:lnTo>
                  <a:pt x="6131052" y="18432"/>
                </a:lnTo>
                <a:lnTo>
                  <a:pt x="6101609" y="18401"/>
                </a:lnTo>
                <a:lnTo>
                  <a:pt x="5894204" y="14473"/>
                </a:lnTo>
                <a:lnTo>
                  <a:pt x="5842381" y="14096"/>
                </a:lnTo>
                <a:close/>
              </a:path>
              <a:path w="6131559" h="43180">
                <a:moveTo>
                  <a:pt x="693846" y="19609"/>
                </a:moveTo>
                <a:lnTo>
                  <a:pt x="363759" y="19609"/>
                </a:lnTo>
                <a:lnTo>
                  <a:pt x="411529" y="19972"/>
                </a:lnTo>
                <a:lnTo>
                  <a:pt x="458977" y="21081"/>
                </a:lnTo>
                <a:lnTo>
                  <a:pt x="569340" y="21081"/>
                </a:lnTo>
                <a:lnTo>
                  <a:pt x="616617" y="21637"/>
                </a:lnTo>
                <a:lnTo>
                  <a:pt x="663854" y="20710"/>
                </a:lnTo>
                <a:lnTo>
                  <a:pt x="693846" y="19609"/>
                </a:lnTo>
                <a:close/>
              </a:path>
              <a:path w="6131559" h="43180">
                <a:moveTo>
                  <a:pt x="2879038" y="15710"/>
                </a:moveTo>
                <a:lnTo>
                  <a:pt x="852924" y="15710"/>
                </a:lnTo>
                <a:lnTo>
                  <a:pt x="999838" y="20686"/>
                </a:lnTo>
                <a:lnTo>
                  <a:pt x="1049655" y="21526"/>
                </a:lnTo>
                <a:lnTo>
                  <a:pt x="1099471" y="21477"/>
                </a:lnTo>
                <a:lnTo>
                  <a:pt x="1149295" y="20242"/>
                </a:lnTo>
                <a:lnTo>
                  <a:pt x="1199134" y="17525"/>
                </a:lnTo>
                <a:lnTo>
                  <a:pt x="2964225" y="17525"/>
                </a:lnTo>
                <a:lnTo>
                  <a:pt x="2879038" y="15710"/>
                </a:lnTo>
                <a:close/>
              </a:path>
              <a:path w="6131559" h="43180">
                <a:moveTo>
                  <a:pt x="2426753" y="5065"/>
                </a:moveTo>
                <a:lnTo>
                  <a:pt x="2375052" y="6633"/>
                </a:lnTo>
                <a:lnTo>
                  <a:pt x="2359793" y="7789"/>
                </a:lnTo>
                <a:lnTo>
                  <a:pt x="2299442" y="12596"/>
                </a:lnTo>
                <a:lnTo>
                  <a:pt x="2275395" y="13652"/>
                </a:lnTo>
                <a:lnTo>
                  <a:pt x="2251348" y="14041"/>
                </a:lnTo>
                <a:lnTo>
                  <a:pt x="2227326" y="14096"/>
                </a:lnTo>
                <a:lnTo>
                  <a:pt x="2182540" y="15543"/>
                </a:lnTo>
                <a:lnTo>
                  <a:pt x="2871220" y="15543"/>
                </a:lnTo>
                <a:lnTo>
                  <a:pt x="2636519" y="10540"/>
                </a:lnTo>
                <a:lnTo>
                  <a:pt x="2530860" y="6618"/>
                </a:lnTo>
                <a:lnTo>
                  <a:pt x="2478658" y="5254"/>
                </a:lnTo>
                <a:lnTo>
                  <a:pt x="2426753" y="5065"/>
                </a:lnTo>
                <a:close/>
              </a:path>
              <a:path w="6131559" h="43180">
                <a:moveTo>
                  <a:pt x="1241805" y="0"/>
                </a:moveTo>
                <a:lnTo>
                  <a:pt x="1201727" y="2055"/>
                </a:lnTo>
                <a:lnTo>
                  <a:pt x="1161684" y="3111"/>
                </a:lnTo>
                <a:lnTo>
                  <a:pt x="1081659" y="3555"/>
                </a:lnTo>
                <a:lnTo>
                  <a:pt x="768603" y="3555"/>
                </a:lnTo>
                <a:lnTo>
                  <a:pt x="739193" y="4091"/>
                </a:lnTo>
                <a:lnTo>
                  <a:pt x="680467" y="6449"/>
                </a:lnTo>
                <a:lnTo>
                  <a:pt x="555954" y="7789"/>
                </a:lnTo>
                <a:lnTo>
                  <a:pt x="1495689" y="7789"/>
                </a:lnTo>
                <a:lnTo>
                  <a:pt x="1330705" y="3555"/>
                </a:lnTo>
                <a:lnTo>
                  <a:pt x="1308814" y="1500"/>
                </a:lnTo>
                <a:lnTo>
                  <a:pt x="1286255" y="444"/>
                </a:lnTo>
                <a:lnTo>
                  <a:pt x="1263697" y="55"/>
                </a:lnTo>
                <a:lnTo>
                  <a:pt x="1241805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54423" y="4859835"/>
            <a:ext cx="4651375" cy="55244"/>
          </a:xfrm>
          <a:custGeom>
            <a:avLst/>
            <a:gdLst/>
            <a:ahLst/>
            <a:cxnLst/>
            <a:rect l="l" t="t" r="r" b="b"/>
            <a:pathLst>
              <a:path w="4651375" h="55245">
                <a:moveTo>
                  <a:pt x="4650859" y="44141"/>
                </a:moveTo>
                <a:lnTo>
                  <a:pt x="3693922" y="44141"/>
                </a:lnTo>
                <a:lnTo>
                  <a:pt x="4322915" y="48883"/>
                </a:lnTo>
                <a:lnTo>
                  <a:pt x="4526660" y="55063"/>
                </a:lnTo>
                <a:lnTo>
                  <a:pt x="4622800" y="55063"/>
                </a:lnTo>
                <a:lnTo>
                  <a:pt x="4627245" y="54950"/>
                </a:lnTo>
                <a:lnTo>
                  <a:pt x="4637024" y="54159"/>
                </a:lnTo>
                <a:lnTo>
                  <a:pt x="4646803" y="52009"/>
                </a:lnTo>
                <a:lnTo>
                  <a:pt x="4651248" y="47824"/>
                </a:lnTo>
                <a:lnTo>
                  <a:pt x="4650859" y="44141"/>
                </a:lnTo>
                <a:close/>
              </a:path>
              <a:path w="4651375" h="55245">
                <a:moveTo>
                  <a:pt x="4634829" y="37222"/>
                </a:moveTo>
                <a:lnTo>
                  <a:pt x="2634157" y="37222"/>
                </a:lnTo>
                <a:lnTo>
                  <a:pt x="2738780" y="37776"/>
                </a:lnTo>
                <a:lnTo>
                  <a:pt x="2791091" y="38823"/>
                </a:lnTo>
                <a:lnTo>
                  <a:pt x="2843403" y="40585"/>
                </a:lnTo>
                <a:lnTo>
                  <a:pt x="2892789" y="42817"/>
                </a:lnTo>
                <a:lnTo>
                  <a:pt x="2942175" y="44195"/>
                </a:lnTo>
                <a:lnTo>
                  <a:pt x="2991557" y="44892"/>
                </a:lnTo>
                <a:lnTo>
                  <a:pt x="3040935" y="45078"/>
                </a:lnTo>
                <a:lnTo>
                  <a:pt x="4650859" y="44141"/>
                </a:lnTo>
                <a:lnTo>
                  <a:pt x="4650581" y="41510"/>
                </a:lnTo>
                <a:lnTo>
                  <a:pt x="4645914" y="38268"/>
                </a:lnTo>
                <a:lnTo>
                  <a:pt x="4634829" y="37222"/>
                </a:lnTo>
                <a:close/>
              </a:path>
              <a:path w="4651375" h="55245">
                <a:moveTo>
                  <a:pt x="2823051" y="22424"/>
                </a:moveTo>
                <a:lnTo>
                  <a:pt x="1519554" y="22424"/>
                </a:lnTo>
                <a:lnTo>
                  <a:pt x="1626330" y="23055"/>
                </a:lnTo>
                <a:lnTo>
                  <a:pt x="1848336" y="27238"/>
                </a:lnTo>
                <a:lnTo>
                  <a:pt x="1946655" y="29663"/>
                </a:lnTo>
                <a:lnTo>
                  <a:pt x="2053364" y="30477"/>
                </a:lnTo>
                <a:lnTo>
                  <a:pt x="2228243" y="34318"/>
                </a:lnTo>
                <a:lnTo>
                  <a:pt x="2320290" y="36902"/>
                </a:lnTo>
                <a:lnTo>
                  <a:pt x="2372601" y="37705"/>
                </a:lnTo>
                <a:lnTo>
                  <a:pt x="2424912" y="38005"/>
                </a:lnTo>
                <a:lnTo>
                  <a:pt x="4634829" y="37222"/>
                </a:lnTo>
                <a:lnTo>
                  <a:pt x="4633245" y="37073"/>
                </a:lnTo>
                <a:lnTo>
                  <a:pt x="4412139" y="34318"/>
                </a:lnTo>
                <a:lnTo>
                  <a:pt x="4309618" y="33346"/>
                </a:lnTo>
                <a:lnTo>
                  <a:pt x="4120501" y="27797"/>
                </a:lnTo>
                <a:lnTo>
                  <a:pt x="4091069" y="27237"/>
                </a:lnTo>
                <a:lnTo>
                  <a:pt x="3978655" y="26107"/>
                </a:lnTo>
                <a:lnTo>
                  <a:pt x="2946654" y="26107"/>
                </a:lnTo>
                <a:lnTo>
                  <a:pt x="2897518" y="24282"/>
                </a:lnTo>
                <a:lnTo>
                  <a:pt x="2823051" y="22424"/>
                </a:lnTo>
                <a:close/>
              </a:path>
              <a:path w="4651375" h="55245">
                <a:moveTo>
                  <a:pt x="1181480" y="26107"/>
                </a:moveTo>
                <a:lnTo>
                  <a:pt x="284734" y="26107"/>
                </a:lnTo>
                <a:lnTo>
                  <a:pt x="332028" y="27238"/>
                </a:lnTo>
                <a:lnTo>
                  <a:pt x="568397" y="28533"/>
                </a:lnTo>
                <a:lnTo>
                  <a:pt x="615696" y="29663"/>
                </a:lnTo>
                <a:lnTo>
                  <a:pt x="667130" y="32123"/>
                </a:lnTo>
                <a:lnTo>
                  <a:pt x="718565" y="33630"/>
                </a:lnTo>
                <a:lnTo>
                  <a:pt x="770000" y="34318"/>
                </a:lnTo>
                <a:lnTo>
                  <a:pt x="821435" y="34318"/>
                </a:lnTo>
                <a:lnTo>
                  <a:pt x="1130066" y="27237"/>
                </a:lnTo>
                <a:lnTo>
                  <a:pt x="1181480" y="26107"/>
                </a:lnTo>
                <a:close/>
              </a:path>
              <a:path w="4651375" h="55245">
                <a:moveTo>
                  <a:pt x="2607112" y="15741"/>
                </a:moveTo>
                <a:lnTo>
                  <a:pt x="2513165" y="18173"/>
                </a:lnTo>
                <a:lnTo>
                  <a:pt x="2466212" y="18868"/>
                </a:lnTo>
                <a:lnTo>
                  <a:pt x="0" y="18868"/>
                </a:lnTo>
                <a:lnTo>
                  <a:pt x="88" y="22714"/>
                </a:lnTo>
                <a:lnTo>
                  <a:pt x="2389" y="30239"/>
                </a:lnTo>
                <a:lnTo>
                  <a:pt x="8445" y="33315"/>
                </a:lnTo>
                <a:lnTo>
                  <a:pt x="16502" y="33676"/>
                </a:lnTo>
                <a:lnTo>
                  <a:pt x="24891" y="33346"/>
                </a:lnTo>
                <a:lnTo>
                  <a:pt x="121030" y="33346"/>
                </a:lnTo>
                <a:lnTo>
                  <a:pt x="161593" y="30662"/>
                </a:lnTo>
                <a:lnTo>
                  <a:pt x="202834" y="28346"/>
                </a:lnTo>
                <a:lnTo>
                  <a:pt x="244099" y="26721"/>
                </a:lnTo>
                <a:lnTo>
                  <a:pt x="284734" y="26107"/>
                </a:lnTo>
                <a:lnTo>
                  <a:pt x="1181480" y="26107"/>
                </a:lnTo>
                <a:lnTo>
                  <a:pt x="1278395" y="23767"/>
                </a:lnTo>
                <a:lnTo>
                  <a:pt x="2823051" y="22424"/>
                </a:lnTo>
                <a:lnTo>
                  <a:pt x="2750171" y="20633"/>
                </a:lnTo>
                <a:lnTo>
                  <a:pt x="2701035" y="18868"/>
                </a:lnTo>
                <a:lnTo>
                  <a:pt x="2654083" y="16089"/>
                </a:lnTo>
                <a:lnTo>
                  <a:pt x="2607112" y="15741"/>
                </a:lnTo>
                <a:close/>
              </a:path>
              <a:path w="4651375" h="55245">
                <a:moveTo>
                  <a:pt x="3680624" y="24471"/>
                </a:moveTo>
                <a:lnTo>
                  <a:pt x="3085465" y="26107"/>
                </a:lnTo>
                <a:lnTo>
                  <a:pt x="3978655" y="26107"/>
                </a:lnTo>
                <a:lnTo>
                  <a:pt x="3680624" y="24471"/>
                </a:lnTo>
                <a:close/>
              </a:path>
              <a:path w="4651375" h="55245">
                <a:moveTo>
                  <a:pt x="1451918" y="0"/>
                </a:moveTo>
                <a:lnTo>
                  <a:pt x="1398524" y="707"/>
                </a:lnTo>
                <a:lnTo>
                  <a:pt x="1348467" y="3757"/>
                </a:lnTo>
                <a:lnTo>
                  <a:pt x="1298001" y="5802"/>
                </a:lnTo>
                <a:lnTo>
                  <a:pt x="1247330" y="7042"/>
                </a:lnTo>
                <a:lnTo>
                  <a:pt x="1096137" y="7946"/>
                </a:lnTo>
                <a:lnTo>
                  <a:pt x="1027753" y="9678"/>
                </a:lnTo>
                <a:lnTo>
                  <a:pt x="934848" y="11855"/>
                </a:lnTo>
                <a:lnTo>
                  <a:pt x="665479" y="15185"/>
                </a:lnTo>
                <a:lnTo>
                  <a:pt x="10667" y="15185"/>
                </a:lnTo>
                <a:lnTo>
                  <a:pt x="7112" y="18868"/>
                </a:lnTo>
                <a:lnTo>
                  <a:pt x="2217039" y="18868"/>
                </a:lnTo>
                <a:lnTo>
                  <a:pt x="2167245" y="18579"/>
                </a:lnTo>
                <a:lnTo>
                  <a:pt x="2017808" y="15087"/>
                </a:lnTo>
                <a:lnTo>
                  <a:pt x="1918208" y="11629"/>
                </a:lnTo>
                <a:lnTo>
                  <a:pt x="1772285" y="11629"/>
                </a:lnTo>
                <a:lnTo>
                  <a:pt x="1718842" y="9676"/>
                </a:lnTo>
                <a:lnTo>
                  <a:pt x="1558707" y="2354"/>
                </a:lnTo>
                <a:lnTo>
                  <a:pt x="1505312" y="673"/>
                </a:lnTo>
                <a:lnTo>
                  <a:pt x="1451918" y="0"/>
                </a:lnTo>
                <a:close/>
              </a:path>
              <a:path w="4651375" h="55245">
                <a:moveTo>
                  <a:pt x="274379" y="6446"/>
                </a:moveTo>
                <a:lnTo>
                  <a:pt x="259778" y="6613"/>
                </a:lnTo>
                <a:lnTo>
                  <a:pt x="245177" y="7446"/>
                </a:lnTo>
                <a:lnTo>
                  <a:pt x="231266" y="7946"/>
                </a:lnTo>
                <a:lnTo>
                  <a:pt x="191260" y="10131"/>
                </a:lnTo>
                <a:lnTo>
                  <a:pt x="111198" y="13072"/>
                </a:lnTo>
                <a:lnTo>
                  <a:pt x="71120" y="15185"/>
                </a:lnTo>
                <a:lnTo>
                  <a:pt x="665479" y="15185"/>
                </a:lnTo>
                <a:lnTo>
                  <a:pt x="451315" y="9676"/>
                </a:lnTo>
                <a:lnTo>
                  <a:pt x="342994" y="8161"/>
                </a:lnTo>
                <a:lnTo>
                  <a:pt x="288289" y="7946"/>
                </a:lnTo>
                <a:lnTo>
                  <a:pt x="274379" y="644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45279" y="4787524"/>
            <a:ext cx="4668520" cy="31115"/>
          </a:xfrm>
          <a:custGeom>
            <a:avLst/>
            <a:gdLst/>
            <a:ahLst/>
            <a:cxnLst/>
            <a:rect l="l" t="t" r="r" b="b"/>
            <a:pathLst>
              <a:path w="4668520" h="31114">
                <a:moveTo>
                  <a:pt x="4646676" y="11520"/>
                </a:moveTo>
                <a:lnTo>
                  <a:pt x="4614671" y="12441"/>
                </a:lnTo>
                <a:lnTo>
                  <a:pt x="4177029" y="16124"/>
                </a:lnTo>
                <a:lnTo>
                  <a:pt x="3127375" y="16124"/>
                </a:lnTo>
                <a:lnTo>
                  <a:pt x="3479673" y="19807"/>
                </a:lnTo>
                <a:lnTo>
                  <a:pt x="3580485" y="21936"/>
                </a:lnTo>
                <a:lnTo>
                  <a:pt x="3881754" y="23490"/>
                </a:lnTo>
                <a:lnTo>
                  <a:pt x="3919093" y="26121"/>
                </a:lnTo>
                <a:lnTo>
                  <a:pt x="3956431" y="28443"/>
                </a:lnTo>
                <a:lnTo>
                  <a:pt x="3993769" y="30098"/>
                </a:lnTo>
                <a:lnTo>
                  <a:pt x="4031106" y="30729"/>
                </a:lnTo>
                <a:lnTo>
                  <a:pt x="4443857" y="30729"/>
                </a:lnTo>
                <a:lnTo>
                  <a:pt x="4493994" y="30098"/>
                </a:lnTo>
                <a:lnTo>
                  <a:pt x="4543488" y="28443"/>
                </a:lnTo>
                <a:lnTo>
                  <a:pt x="4593037" y="26118"/>
                </a:lnTo>
                <a:lnTo>
                  <a:pt x="4643120" y="23490"/>
                </a:lnTo>
                <a:lnTo>
                  <a:pt x="4650009" y="23375"/>
                </a:lnTo>
                <a:lnTo>
                  <a:pt x="4658233" y="22569"/>
                </a:lnTo>
                <a:lnTo>
                  <a:pt x="4665122" y="20382"/>
                </a:lnTo>
                <a:lnTo>
                  <a:pt x="4668012" y="16124"/>
                </a:lnTo>
                <a:lnTo>
                  <a:pt x="4661677" y="12441"/>
                </a:lnTo>
                <a:lnTo>
                  <a:pt x="4646676" y="11520"/>
                </a:lnTo>
                <a:close/>
              </a:path>
              <a:path w="4668520" h="31114">
                <a:moveTo>
                  <a:pt x="10668" y="1519"/>
                </a:moveTo>
                <a:lnTo>
                  <a:pt x="0" y="5202"/>
                </a:lnTo>
                <a:lnTo>
                  <a:pt x="0" y="8758"/>
                </a:lnTo>
                <a:lnTo>
                  <a:pt x="4056" y="13592"/>
                </a:lnTo>
                <a:lnTo>
                  <a:pt x="13779" y="17044"/>
                </a:lnTo>
                <a:lnTo>
                  <a:pt x="25503" y="19116"/>
                </a:lnTo>
                <a:lnTo>
                  <a:pt x="35560" y="19807"/>
                </a:lnTo>
                <a:lnTo>
                  <a:pt x="59564" y="21936"/>
                </a:lnTo>
                <a:lnTo>
                  <a:pt x="83581" y="23029"/>
                </a:lnTo>
                <a:lnTo>
                  <a:pt x="107622" y="23432"/>
                </a:lnTo>
                <a:lnTo>
                  <a:pt x="153590" y="23545"/>
                </a:lnTo>
                <a:lnTo>
                  <a:pt x="176149" y="23934"/>
                </a:lnTo>
                <a:lnTo>
                  <a:pt x="198707" y="24990"/>
                </a:lnTo>
                <a:lnTo>
                  <a:pt x="220599" y="27046"/>
                </a:lnTo>
                <a:lnTo>
                  <a:pt x="232134" y="27779"/>
                </a:lnTo>
                <a:lnTo>
                  <a:pt x="251861" y="28405"/>
                </a:lnTo>
                <a:lnTo>
                  <a:pt x="279176" y="28929"/>
                </a:lnTo>
                <a:lnTo>
                  <a:pt x="452229" y="30098"/>
                </a:lnTo>
                <a:lnTo>
                  <a:pt x="568578" y="30198"/>
                </a:lnTo>
                <a:lnTo>
                  <a:pt x="1640807" y="23884"/>
                </a:lnTo>
                <a:lnTo>
                  <a:pt x="1661640" y="23482"/>
                </a:lnTo>
                <a:lnTo>
                  <a:pt x="1690879" y="21360"/>
                </a:lnTo>
                <a:lnTo>
                  <a:pt x="1720230" y="20267"/>
                </a:lnTo>
                <a:lnTo>
                  <a:pt x="1749605" y="19864"/>
                </a:lnTo>
                <a:lnTo>
                  <a:pt x="2896108" y="19807"/>
                </a:lnTo>
                <a:lnTo>
                  <a:pt x="2942739" y="19424"/>
                </a:lnTo>
                <a:lnTo>
                  <a:pt x="3080804" y="16507"/>
                </a:lnTo>
                <a:lnTo>
                  <a:pt x="4177029" y="16124"/>
                </a:lnTo>
                <a:lnTo>
                  <a:pt x="4129233" y="15578"/>
                </a:lnTo>
                <a:lnTo>
                  <a:pt x="4034684" y="12441"/>
                </a:lnTo>
                <a:lnTo>
                  <a:pt x="259715" y="12441"/>
                </a:lnTo>
                <a:lnTo>
                  <a:pt x="10668" y="1519"/>
                </a:lnTo>
                <a:close/>
              </a:path>
              <a:path w="4668520" h="31114">
                <a:moveTo>
                  <a:pt x="2896108" y="19807"/>
                </a:moveTo>
                <a:lnTo>
                  <a:pt x="1779016" y="19807"/>
                </a:lnTo>
                <a:lnTo>
                  <a:pt x="1831802" y="19920"/>
                </a:lnTo>
                <a:lnTo>
                  <a:pt x="1883933" y="20712"/>
                </a:lnTo>
                <a:lnTo>
                  <a:pt x="1936089" y="22861"/>
                </a:lnTo>
                <a:lnTo>
                  <a:pt x="1988947" y="27046"/>
                </a:lnTo>
                <a:lnTo>
                  <a:pt x="2010841" y="27674"/>
                </a:lnTo>
                <a:lnTo>
                  <a:pt x="2085270" y="28087"/>
                </a:lnTo>
                <a:lnTo>
                  <a:pt x="2799651" y="23029"/>
                </a:lnTo>
                <a:lnTo>
                  <a:pt x="2848046" y="21936"/>
                </a:lnTo>
                <a:lnTo>
                  <a:pt x="2896108" y="19807"/>
                </a:lnTo>
                <a:close/>
              </a:path>
              <a:path w="4668520" h="31114">
                <a:moveTo>
                  <a:pt x="1828800" y="1519"/>
                </a:moveTo>
                <a:lnTo>
                  <a:pt x="1807462" y="1886"/>
                </a:lnTo>
                <a:lnTo>
                  <a:pt x="259714" y="12441"/>
                </a:lnTo>
                <a:lnTo>
                  <a:pt x="2245106" y="12441"/>
                </a:lnTo>
                <a:lnTo>
                  <a:pt x="2097768" y="11645"/>
                </a:lnTo>
                <a:lnTo>
                  <a:pt x="2048688" y="10555"/>
                </a:lnTo>
                <a:lnTo>
                  <a:pt x="1999615" y="8758"/>
                </a:lnTo>
                <a:lnTo>
                  <a:pt x="1956869" y="7627"/>
                </a:lnTo>
                <a:lnTo>
                  <a:pt x="1871473" y="2650"/>
                </a:lnTo>
                <a:lnTo>
                  <a:pt x="1828800" y="1519"/>
                </a:lnTo>
                <a:close/>
              </a:path>
              <a:path w="4668520" h="31114">
                <a:moveTo>
                  <a:pt x="3112206" y="0"/>
                </a:moveTo>
                <a:lnTo>
                  <a:pt x="2963799" y="1519"/>
                </a:lnTo>
                <a:lnTo>
                  <a:pt x="2909829" y="3648"/>
                </a:lnTo>
                <a:lnTo>
                  <a:pt x="2855229" y="4741"/>
                </a:lnTo>
                <a:lnTo>
                  <a:pt x="2746755" y="5202"/>
                </a:lnTo>
                <a:lnTo>
                  <a:pt x="2408576" y="5209"/>
                </a:lnTo>
                <a:lnTo>
                  <a:pt x="2328227" y="10155"/>
                </a:lnTo>
                <a:lnTo>
                  <a:pt x="2287166" y="11810"/>
                </a:lnTo>
                <a:lnTo>
                  <a:pt x="2245105" y="12441"/>
                </a:lnTo>
                <a:lnTo>
                  <a:pt x="4034684" y="12441"/>
                </a:lnTo>
                <a:lnTo>
                  <a:pt x="3940166" y="9303"/>
                </a:lnTo>
                <a:lnTo>
                  <a:pt x="3892423" y="8758"/>
                </a:lnTo>
                <a:lnTo>
                  <a:pt x="3700272" y="5646"/>
                </a:lnTo>
                <a:lnTo>
                  <a:pt x="3508121" y="5202"/>
                </a:lnTo>
                <a:lnTo>
                  <a:pt x="3211169" y="370"/>
                </a:lnTo>
                <a:lnTo>
                  <a:pt x="311220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154423" y="4624911"/>
            <a:ext cx="4651375" cy="43180"/>
          </a:xfrm>
          <a:custGeom>
            <a:avLst/>
            <a:gdLst/>
            <a:ahLst/>
            <a:cxnLst/>
            <a:rect l="l" t="t" r="r" b="b"/>
            <a:pathLst>
              <a:path w="4651375" h="43179">
                <a:moveTo>
                  <a:pt x="4644926" y="27606"/>
                </a:moveTo>
                <a:lnTo>
                  <a:pt x="3417311" y="27606"/>
                </a:lnTo>
                <a:lnTo>
                  <a:pt x="3464686" y="27940"/>
                </a:lnTo>
                <a:lnTo>
                  <a:pt x="3512439" y="29130"/>
                </a:lnTo>
                <a:lnTo>
                  <a:pt x="3614558" y="29527"/>
                </a:lnTo>
                <a:lnTo>
                  <a:pt x="4021328" y="36115"/>
                </a:lnTo>
                <a:lnTo>
                  <a:pt x="4192143" y="36115"/>
                </a:lnTo>
                <a:lnTo>
                  <a:pt x="4626356" y="43100"/>
                </a:lnTo>
                <a:lnTo>
                  <a:pt x="4630245" y="42991"/>
                </a:lnTo>
                <a:lnTo>
                  <a:pt x="4638802" y="42227"/>
                </a:lnTo>
                <a:lnTo>
                  <a:pt x="4647358" y="40153"/>
                </a:lnTo>
                <a:lnTo>
                  <a:pt x="4651248" y="36115"/>
                </a:lnTo>
                <a:lnTo>
                  <a:pt x="4651248" y="29130"/>
                </a:lnTo>
                <a:lnTo>
                  <a:pt x="4644926" y="27606"/>
                </a:lnTo>
                <a:close/>
              </a:path>
              <a:path w="4651375" h="43179">
                <a:moveTo>
                  <a:pt x="3153029" y="29130"/>
                </a:moveTo>
                <a:lnTo>
                  <a:pt x="2498217" y="29130"/>
                </a:lnTo>
                <a:lnTo>
                  <a:pt x="2818510" y="32686"/>
                </a:lnTo>
                <a:lnTo>
                  <a:pt x="2839235" y="33222"/>
                </a:lnTo>
                <a:lnTo>
                  <a:pt x="2878018" y="35579"/>
                </a:lnTo>
                <a:lnTo>
                  <a:pt x="2896743" y="36115"/>
                </a:lnTo>
                <a:lnTo>
                  <a:pt x="3153029" y="29130"/>
                </a:lnTo>
                <a:close/>
              </a:path>
              <a:path w="4651375" h="43179">
                <a:moveTo>
                  <a:pt x="135254" y="11731"/>
                </a:moveTo>
                <a:lnTo>
                  <a:pt x="3555" y="11731"/>
                </a:lnTo>
                <a:lnTo>
                  <a:pt x="0" y="15287"/>
                </a:lnTo>
                <a:lnTo>
                  <a:pt x="0" y="25701"/>
                </a:lnTo>
                <a:lnTo>
                  <a:pt x="21336" y="25701"/>
                </a:lnTo>
                <a:lnTo>
                  <a:pt x="180109" y="31539"/>
                </a:lnTo>
                <a:lnTo>
                  <a:pt x="232733" y="32646"/>
                </a:lnTo>
                <a:lnTo>
                  <a:pt x="285410" y="32410"/>
                </a:lnTo>
                <a:lnTo>
                  <a:pt x="338263" y="30280"/>
                </a:lnTo>
                <a:lnTo>
                  <a:pt x="391413" y="25701"/>
                </a:lnTo>
                <a:lnTo>
                  <a:pt x="399990" y="23645"/>
                </a:lnTo>
                <a:lnTo>
                  <a:pt x="409257" y="22590"/>
                </a:lnTo>
                <a:lnTo>
                  <a:pt x="418524" y="22201"/>
                </a:lnTo>
                <a:lnTo>
                  <a:pt x="1725929" y="18716"/>
                </a:lnTo>
                <a:lnTo>
                  <a:pt x="4063670" y="17859"/>
                </a:lnTo>
                <a:lnTo>
                  <a:pt x="4004467" y="16768"/>
                </a:lnTo>
                <a:lnTo>
                  <a:pt x="2861000" y="16768"/>
                </a:lnTo>
                <a:lnTo>
                  <a:pt x="2807827" y="16604"/>
                </a:lnTo>
                <a:lnTo>
                  <a:pt x="2754503" y="15287"/>
                </a:lnTo>
                <a:lnTo>
                  <a:pt x="256286" y="15287"/>
                </a:lnTo>
                <a:lnTo>
                  <a:pt x="226319" y="14731"/>
                </a:lnTo>
                <a:lnTo>
                  <a:pt x="165149" y="12287"/>
                </a:lnTo>
                <a:lnTo>
                  <a:pt x="135254" y="11731"/>
                </a:lnTo>
                <a:close/>
              </a:path>
              <a:path w="4651375" h="43179">
                <a:moveTo>
                  <a:pt x="4063670" y="17859"/>
                </a:moveTo>
                <a:lnTo>
                  <a:pt x="1870122" y="17859"/>
                </a:lnTo>
                <a:lnTo>
                  <a:pt x="1918170" y="18208"/>
                </a:lnTo>
                <a:lnTo>
                  <a:pt x="1966204" y="19510"/>
                </a:lnTo>
                <a:lnTo>
                  <a:pt x="2063227" y="24902"/>
                </a:lnTo>
                <a:lnTo>
                  <a:pt x="2112043" y="26919"/>
                </a:lnTo>
                <a:lnTo>
                  <a:pt x="2160688" y="28302"/>
                </a:lnTo>
                <a:lnTo>
                  <a:pt x="2209184" y="29158"/>
                </a:lnTo>
                <a:lnTo>
                  <a:pt x="2305813" y="29707"/>
                </a:lnTo>
                <a:lnTo>
                  <a:pt x="3227704" y="29130"/>
                </a:lnTo>
                <a:lnTo>
                  <a:pt x="4644926" y="27606"/>
                </a:lnTo>
                <a:lnTo>
                  <a:pt x="4637024" y="25701"/>
                </a:lnTo>
                <a:lnTo>
                  <a:pt x="4583683" y="25701"/>
                </a:lnTo>
                <a:lnTo>
                  <a:pt x="4488302" y="23441"/>
                </a:lnTo>
                <a:lnTo>
                  <a:pt x="4245609" y="22145"/>
                </a:lnTo>
                <a:lnTo>
                  <a:pt x="4063670" y="17859"/>
                </a:lnTo>
                <a:close/>
              </a:path>
              <a:path w="4651375" h="43179">
                <a:moveTo>
                  <a:pt x="1459102" y="18716"/>
                </a:moveTo>
                <a:lnTo>
                  <a:pt x="825626" y="18716"/>
                </a:lnTo>
                <a:lnTo>
                  <a:pt x="846963" y="18770"/>
                </a:lnTo>
                <a:lnTo>
                  <a:pt x="868299" y="19145"/>
                </a:lnTo>
                <a:lnTo>
                  <a:pt x="889635" y="20163"/>
                </a:lnTo>
                <a:lnTo>
                  <a:pt x="910971" y="22145"/>
                </a:lnTo>
                <a:lnTo>
                  <a:pt x="962841" y="25841"/>
                </a:lnTo>
                <a:lnTo>
                  <a:pt x="1014711" y="28060"/>
                </a:lnTo>
                <a:lnTo>
                  <a:pt x="1066582" y="29050"/>
                </a:lnTo>
                <a:lnTo>
                  <a:pt x="1118452" y="29060"/>
                </a:lnTo>
                <a:lnTo>
                  <a:pt x="1274064" y="25701"/>
                </a:lnTo>
                <a:lnTo>
                  <a:pt x="1366535" y="20875"/>
                </a:lnTo>
                <a:lnTo>
                  <a:pt x="1413134" y="19307"/>
                </a:lnTo>
                <a:lnTo>
                  <a:pt x="1459102" y="18716"/>
                </a:lnTo>
                <a:close/>
              </a:path>
              <a:path w="4651375" h="43179">
                <a:moveTo>
                  <a:pt x="3533775" y="11731"/>
                </a:moveTo>
                <a:lnTo>
                  <a:pt x="2861000" y="16768"/>
                </a:lnTo>
                <a:lnTo>
                  <a:pt x="4004467" y="16768"/>
                </a:lnTo>
                <a:lnTo>
                  <a:pt x="3839845" y="15287"/>
                </a:lnTo>
                <a:lnTo>
                  <a:pt x="3737548" y="12785"/>
                </a:lnTo>
                <a:lnTo>
                  <a:pt x="3533775" y="11731"/>
                </a:lnTo>
                <a:close/>
              </a:path>
              <a:path w="4651375" h="43179">
                <a:moveTo>
                  <a:pt x="749553" y="0"/>
                </a:moveTo>
                <a:lnTo>
                  <a:pt x="697242" y="681"/>
                </a:lnTo>
                <a:lnTo>
                  <a:pt x="540892" y="4746"/>
                </a:lnTo>
                <a:lnTo>
                  <a:pt x="494375" y="5280"/>
                </a:lnTo>
                <a:lnTo>
                  <a:pt x="447350" y="6689"/>
                </a:lnTo>
                <a:lnTo>
                  <a:pt x="256286" y="15287"/>
                </a:lnTo>
                <a:lnTo>
                  <a:pt x="2754503" y="15287"/>
                </a:lnTo>
                <a:lnTo>
                  <a:pt x="2721114" y="13312"/>
                </a:lnTo>
                <a:lnTo>
                  <a:pt x="2419820" y="13312"/>
                </a:lnTo>
                <a:lnTo>
                  <a:pt x="2370111" y="12966"/>
                </a:lnTo>
                <a:lnTo>
                  <a:pt x="2320290" y="11731"/>
                </a:lnTo>
                <a:lnTo>
                  <a:pt x="1167256" y="11731"/>
                </a:lnTo>
                <a:lnTo>
                  <a:pt x="1064069" y="11303"/>
                </a:lnTo>
                <a:lnTo>
                  <a:pt x="1012130" y="10285"/>
                </a:lnTo>
                <a:lnTo>
                  <a:pt x="960881" y="8302"/>
                </a:lnTo>
                <a:lnTo>
                  <a:pt x="907654" y="3998"/>
                </a:lnTo>
                <a:lnTo>
                  <a:pt x="854717" y="1371"/>
                </a:lnTo>
                <a:lnTo>
                  <a:pt x="802031" y="134"/>
                </a:lnTo>
                <a:lnTo>
                  <a:pt x="749553" y="0"/>
                </a:lnTo>
                <a:close/>
              </a:path>
              <a:path w="4651375" h="43179">
                <a:moveTo>
                  <a:pt x="2615692" y="11731"/>
                </a:moveTo>
                <a:lnTo>
                  <a:pt x="2419820" y="13312"/>
                </a:lnTo>
                <a:lnTo>
                  <a:pt x="2721114" y="13312"/>
                </a:lnTo>
                <a:lnTo>
                  <a:pt x="2719758" y="13231"/>
                </a:lnTo>
                <a:lnTo>
                  <a:pt x="2685049" y="12176"/>
                </a:lnTo>
                <a:lnTo>
                  <a:pt x="2615692" y="11731"/>
                </a:lnTo>
                <a:close/>
              </a:path>
              <a:path w="4651375" h="43179">
                <a:moveTo>
                  <a:pt x="1587246" y="1317"/>
                </a:moveTo>
                <a:lnTo>
                  <a:pt x="1535184" y="1624"/>
                </a:lnTo>
                <a:lnTo>
                  <a:pt x="1483082" y="2462"/>
                </a:lnTo>
                <a:lnTo>
                  <a:pt x="1167256" y="11731"/>
                </a:lnTo>
                <a:lnTo>
                  <a:pt x="2320290" y="11731"/>
                </a:lnTo>
                <a:lnTo>
                  <a:pt x="2266895" y="11214"/>
                </a:lnTo>
                <a:lnTo>
                  <a:pt x="2053390" y="5264"/>
                </a:lnTo>
                <a:lnTo>
                  <a:pt x="1999996" y="4746"/>
                </a:lnTo>
                <a:lnTo>
                  <a:pt x="1742187" y="1498"/>
                </a:lnTo>
                <a:lnTo>
                  <a:pt x="1587246" y="1317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172711" y="4949662"/>
            <a:ext cx="4613275" cy="38735"/>
          </a:xfrm>
          <a:custGeom>
            <a:avLst/>
            <a:gdLst/>
            <a:ahLst/>
            <a:cxnLst/>
            <a:rect l="l" t="t" r="r" b="b"/>
            <a:pathLst>
              <a:path w="4613275" h="38735">
                <a:moveTo>
                  <a:pt x="3694811" y="30769"/>
                </a:moveTo>
                <a:lnTo>
                  <a:pt x="3267583" y="30769"/>
                </a:lnTo>
                <a:lnTo>
                  <a:pt x="3318349" y="32881"/>
                </a:lnTo>
                <a:lnTo>
                  <a:pt x="3419834" y="35770"/>
                </a:lnTo>
                <a:lnTo>
                  <a:pt x="3470529" y="37881"/>
                </a:lnTo>
                <a:lnTo>
                  <a:pt x="3526611" y="38270"/>
                </a:lnTo>
                <a:lnTo>
                  <a:pt x="3582669" y="35659"/>
                </a:lnTo>
                <a:lnTo>
                  <a:pt x="3638728" y="32381"/>
                </a:lnTo>
                <a:lnTo>
                  <a:pt x="3694811" y="30769"/>
                </a:lnTo>
                <a:close/>
              </a:path>
              <a:path w="4613275" h="38735">
                <a:moveTo>
                  <a:pt x="878005" y="29432"/>
                </a:moveTo>
                <a:lnTo>
                  <a:pt x="238491" y="29432"/>
                </a:lnTo>
                <a:lnTo>
                  <a:pt x="291846" y="30769"/>
                </a:lnTo>
                <a:lnTo>
                  <a:pt x="340993" y="31509"/>
                </a:lnTo>
                <a:lnTo>
                  <a:pt x="488376" y="37142"/>
                </a:lnTo>
                <a:lnTo>
                  <a:pt x="537463" y="37881"/>
                </a:lnTo>
                <a:lnTo>
                  <a:pt x="574875" y="35826"/>
                </a:lnTo>
                <a:lnTo>
                  <a:pt x="612251" y="34770"/>
                </a:lnTo>
                <a:lnTo>
                  <a:pt x="686942" y="34325"/>
                </a:lnTo>
                <a:lnTo>
                  <a:pt x="878005" y="29432"/>
                </a:lnTo>
                <a:close/>
              </a:path>
              <a:path w="4613275" h="38735">
                <a:moveTo>
                  <a:pt x="4613147" y="30769"/>
                </a:moveTo>
                <a:lnTo>
                  <a:pt x="3801617" y="30769"/>
                </a:lnTo>
                <a:lnTo>
                  <a:pt x="4100576" y="34325"/>
                </a:lnTo>
                <a:lnTo>
                  <a:pt x="4374642" y="34325"/>
                </a:lnTo>
                <a:lnTo>
                  <a:pt x="4422723" y="34881"/>
                </a:lnTo>
                <a:lnTo>
                  <a:pt x="4518838" y="37326"/>
                </a:lnTo>
                <a:lnTo>
                  <a:pt x="4566920" y="37881"/>
                </a:lnTo>
                <a:lnTo>
                  <a:pt x="4577587" y="37826"/>
                </a:lnTo>
                <a:lnTo>
                  <a:pt x="4588255" y="37437"/>
                </a:lnTo>
                <a:lnTo>
                  <a:pt x="4598923" y="36381"/>
                </a:lnTo>
                <a:lnTo>
                  <a:pt x="4609592" y="34325"/>
                </a:lnTo>
                <a:lnTo>
                  <a:pt x="4613147" y="30769"/>
                </a:lnTo>
                <a:close/>
              </a:path>
              <a:path w="4613275" h="38735">
                <a:moveTo>
                  <a:pt x="4613147" y="23657"/>
                </a:moveTo>
                <a:lnTo>
                  <a:pt x="2039620" y="23657"/>
                </a:lnTo>
                <a:lnTo>
                  <a:pt x="2559304" y="30769"/>
                </a:lnTo>
                <a:lnTo>
                  <a:pt x="3075432" y="34325"/>
                </a:lnTo>
                <a:lnTo>
                  <a:pt x="3115456" y="35826"/>
                </a:lnTo>
                <a:lnTo>
                  <a:pt x="3155505" y="35659"/>
                </a:lnTo>
                <a:lnTo>
                  <a:pt x="3235579" y="34325"/>
                </a:lnTo>
                <a:lnTo>
                  <a:pt x="3243580" y="33770"/>
                </a:lnTo>
                <a:lnTo>
                  <a:pt x="3259582" y="31325"/>
                </a:lnTo>
                <a:lnTo>
                  <a:pt x="3267583" y="30769"/>
                </a:lnTo>
                <a:lnTo>
                  <a:pt x="4613147" y="30769"/>
                </a:lnTo>
                <a:lnTo>
                  <a:pt x="4613147" y="23657"/>
                </a:lnTo>
                <a:close/>
              </a:path>
              <a:path w="4613275" h="38735">
                <a:moveTo>
                  <a:pt x="60451" y="9433"/>
                </a:moveTo>
                <a:lnTo>
                  <a:pt x="50395" y="9989"/>
                </a:lnTo>
                <a:lnTo>
                  <a:pt x="41240" y="11226"/>
                </a:lnTo>
                <a:lnTo>
                  <a:pt x="32948" y="12434"/>
                </a:lnTo>
                <a:lnTo>
                  <a:pt x="24891" y="12989"/>
                </a:lnTo>
                <a:lnTo>
                  <a:pt x="21002" y="13656"/>
                </a:lnTo>
                <a:lnTo>
                  <a:pt x="12440" y="15658"/>
                </a:lnTo>
                <a:lnTo>
                  <a:pt x="3889" y="18990"/>
                </a:lnTo>
                <a:lnTo>
                  <a:pt x="0" y="23657"/>
                </a:lnTo>
                <a:lnTo>
                  <a:pt x="388" y="29825"/>
                </a:lnTo>
                <a:lnTo>
                  <a:pt x="3111" y="32992"/>
                </a:lnTo>
                <a:lnTo>
                  <a:pt x="10501" y="34159"/>
                </a:lnTo>
                <a:lnTo>
                  <a:pt x="24891" y="34325"/>
                </a:lnTo>
                <a:lnTo>
                  <a:pt x="131716" y="30513"/>
                </a:lnTo>
                <a:lnTo>
                  <a:pt x="185113" y="29461"/>
                </a:lnTo>
                <a:lnTo>
                  <a:pt x="878005" y="29432"/>
                </a:lnTo>
                <a:lnTo>
                  <a:pt x="1103502" y="23657"/>
                </a:lnTo>
                <a:lnTo>
                  <a:pt x="1480044" y="19106"/>
                </a:lnTo>
                <a:lnTo>
                  <a:pt x="4570405" y="19106"/>
                </a:lnTo>
                <a:lnTo>
                  <a:pt x="4551400" y="18046"/>
                </a:lnTo>
                <a:lnTo>
                  <a:pt x="3533644" y="18046"/>
                </a:lnTo>
                <a:lnTo>
                  <a:pt x="466311" y="17994"/>
                </a:lnTo>
                <a:lnTo>
                  <a:pt x="418265" y="17764"/>
                </a:lnTo>
                <a:lnTo>
                  <a:pt x="370204" y="16545"/>
                </a:lnTo>
                <a:lnTo>
                  <a:pt x="318579" y="14043"/>
                </a:lnTo>
                <a:lnTo>
                  <a:pt x="266953" y="13121"/>
                </a:lnTo>
                <a:lnTo>
                  <a:pt x="163702" y="12858"/>
                </a:lnTo>
                <a:lnTo>
                  <a:pt x="112077" y="11936"/>
                </a:lnTo>
                <a:lnTo>
                  <a:pt x="60451" y="9433"/>
                </a:lnTo>
                <a:close/>
              </a:path>
              <a:path w="4613275" h="38735">
                <a:moveTo>
                  <a:pt x="4570405" y="19106"/>
                </a:moveTo>
                <a:lnTo>
                  <a:pt x="1480044" y="19106"/>
                </a:lnTo>
                <a:lnTo>
                  <a:pt x="1529162" y="19817"/>
                </a:lnTo>
                <a:lnTo>
                  <a:pt x="1627391" y="22946"/>
                </a:lnTo>
                <a:lnTo>
                  <a:pt x="1725152" y="24777"/>
                </a:lnTo>
                <a:lnTo>
                  <a:pt x="1773466" y="25212"/>
                </a:lnTo>
                <a:lnTo>
                  <a:pt x="4613147" y="23657"/>
                </a:lnTo>
                <a:lnTo>
                  <a:pt x="4613147" y="20101"/>
                </a:lnTo>
                <a:lnTo>
                  <a:pt x="4588256" y="20101"/>
                </a:lnTo>
                <a:lnTo>
                  <a:pt x="4570405" y="19106"/>
                </a:lnTo>
                <a:close/>
              </a:path>
              <a:path w="4613275" h="38735">
                <a:moveTo>
                  <a:pt x="3908297" y="9433"/>
                </a:moveTo>
                <a:lnTo>
                  <a:pt x="3894962" y="9989"/>
                </a:lnTo>
                <a:lnTo>
                  <a:pt x="3868292" y="12434"/>
                </a:lnTo>
                <a:lnTo>
                  <a:pt x="3854958" y="12989"/>
                </a:lnTo>
                <a:lnTo>
                  <a:pt x="3748170" y="13217"/>
                </a:lnTo>
                <a:lnTo>
                  <a:pt x="3641406" y="14810"/>
                </a:lnTo>
                <a:lnTo>
                  <a:pt x="3615300" y="15658"/>
                </a:lnTo>
                <a:lnTo>
                  <a:pt x="3533644" y="18046"/>
                </a:lnTo>
                <a:lnTo>
                  <a:pt x="4551400" y="18046"/>
                </a:lnTo>
                <a:lnTo>
                  <a:pt x="4515246" y="16990"/>
                </a:lnTo>
                <a:lnTo>
                  <a:pt x="4442333" y="16545"/>
                </a:lnTo>
                <a:lnTo>
                  <a:pt x="3908297" y="9433"/>
                </a:lnTo>
                <a:close/>
              </a:path>
              <a:path w="4613275" h="38735">
                <a:moveTo>
                  <a:pt x="1359746" y="0"/>
                </a:moveTo>
                <a:lnTo>
                  <a:pt x="1309920" y="297"/>
                </a:lnTo>
                <a:lnTo>
                  <a:pt x="1210267" y="2151"/>
                </a:lnTo>
                <a:lnTo>
                  <a:pt x="1063629" y="7641"/>
                </a:lnTo>
                <a:lnTo>
                  <a:pt x="924439" y="11226"/>
                </a:lnTo>
                <a:lnTo>
                  <a:pt x="879221" y="12989"/>
                </a:lnTo>
                <a:lnTo>
                  <a:pt x="658495" y="12989"/>
                </a:lnTo>
                <a:lnTo>
                  <a:pt x="581749" y="15658"/>
                </a:lnTo>
                <a:lnTo>
                  <a:pt x="514350" y="17434"/>
                </a:lnTo>
                <a:lnTo>
                  <a:pt x="466311" y="17994"/>
                </a:lnTo>
                <a:lnTo>
                  <a:pt x="3517593" y="17994"/>
                </a:lnTo>
                <a:lnTo>
                  <a:pt x="3481641" y="17879"/>
                </a:lnTo>
                <a:lnTo>
                  <a:pt x="3377945" y="16545"/>
                </a:lnTo>
                <a:lnTo>
                  <a:pt x="2972181" y="16545"/>
                </a:lnTo>
                <a:lnTo>
                  <a:pt x="1719199" y="9433"/>
                </a:lnTo>
                <a:lnTo>
                  <a:pt x="1679192" y="8322"/>
                </a:lnTo>
                <a:lnTo>
                  <a:pt x="1599130" y="3433"/>
                </a:lnTo>
                <a:lnTo>
                  <a:pt x="1459399" y="517"/>
                </a:lnTo>
                <a:lnTo>
                  <a:pt x="1359746" y="0"/>
                </a:lnTo>
                <a:close/>
              </a:path>
              <a:path w="4613275" h="38735">
                <a:moveTo>
                  <a:pt x="2142871" y="5877"/>
                </a:moveTo>
                <a:lnTo>
                  <a:pt x="2036649" y="6433"/>
                </a:lnTo>
                <a:lnTo>
                  <a:pt x="1719199" y="9433"/>
                </a:lnTo>
                <a:lnTo>
                  <a:pt x="2231771" y="9433"/>
                </a:lnTo>
                <a:lnTo>
                  <a:pt x="2209879" y="8878"/>
                </a:lnTo>
                <a:lnTo>
                  <a:pt x="2164762" y="6433"/>
                </a:lnTo>
                <a:lnTo>
                  <a:pt x="2142871" y="5877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72711" y="4537722"/>
            <a:ext cx="4608830" cy="57150"/>
          </a:xfrm>
          <a:custGeom>
            <a:avLst/>
            <a:gdLst/>
            <a:ahLst/>
            <a:cxnLst/>
            <a:rect l="l" t="t" r="r" b="b"/>
            <a:pathLst>
              <a:path w="4608830" h="57150">
                <a:moveTo>
                  <a:pt x="4608576" y="48007"/>
                </a:moveTo>
                <a:lnTo>
                  <a:pt x="4167283" y="48007"/>
                </a:lnTo>
                <a:lnTo>
                  <a:pt x="4220663" y="48365"/>
                </a:lnTo>
                <a:lnTo>
                  <a:pt x="4274058" y="49644"/>
                </a:lnTo>
                <a:lnTo>
                  <a:pt x="4329529" y="50297"/>
                </a:lnTo>
                <a:lnTo>
                  <a:pt x="4384357" y="52010"/>
                </a:lnTo>
                <a:lnTo>
                  <a:pt x="4494657" y="57137"/>
                </a:lnTo>
                <a:lnTo>
                  <a:pt x="4597908" y="57137"/>
                </a:lnTo>
                <a:lnTo>
                  <a:pt x="4608576" y="53454"/>
                </a:lnTo>
                <a:lnTo>
                  <a:pt x="4608576" y="48007"/>
                </a:lnTo>
                <a:close/>
              </a:path>
              <a:path w="4608830" h="57150">
                <a:moveTo>
                  <a:pt x="431137" y="7903"/>
                </a:moveTo>
                <a:lnTo>
                  <a:pt x="383673" y="8563"/>
                </a:lnTo>
                <a:lnTo>
                  <a:pt x="145923" y="16243"/>
                </a:lnTo>
                <a:lnTo>
                  <a:pt x="113899" y="17855"/>
                </a:lnTo>
                <a:lnTo>
                  <a:pt x="49803" y="18315"/>
                </a:lnTo>
                <a:lnTo>
                  <a:pt x="17779" y="19926"/>
                </a:lnTo>
                <a:lnTo>
                  <a:pt x="1679702" y="19926"/>
                </a:lnTo>
                <a:lnTo>
                  <a:pt x="1729276" y="20498"/>
                </a:lnTo>
                <a:lnTo>
                  <a:pt x="1778442" y="22005"/>
                </a:lnTo>
                <a:lnTo>
                  <a:pt x="1975103" y="31102"/>
                </a:lnTo>
                <a:lnTo>
                  <a:pt x="1999664" y="31678"/>
                </a:lnTo>
                <a:lnTo>
                  <a:pt x="2050166" y="34210"/>
                </a:lnTo>
                <a:lnTo>
                  <a:pt x="2178016" y="36287"/>
                </a:lnTo>
                <a:lnTo>
                  <a:pt x="3145930" y="39008"/>
                </a:lnTo>
                <a:lnTo>
                  <a:pt x="3199301" y="40127"/>
                </a:lnTo>
                <a:lnTo>
                  <a:pt x="3359404" y="45961"/>
                </a:lnTo>
                <a:lnTo>
                  <a:pt x="3633469" y="49644"/>
                </a:lnTo>
                <a:lnTo>
                  <a:pt x="3686864" y="50967"/>
                </a:lnTo>
                <a:lnTo>
                  <a:pt x="3740244" y="51338"/>
                </a:lnTo>
                <a:lnTo>
                  <a:pt x="4608576" y="48007"/>
                </a:lnTo>
                <a:lnTo>
                  <a:pt x="4608576" y="45961"/>
                </a:lnTo>
                <a:lnTo>
                  <a:pt x="4607964" y="41703"/>
                </a:lnTo>
                <a:lnTo>
                  <a:pt x="4603686" y="39516"/>
                </a:lnTo>
                <a:lnTo>
                  <a:pt x="4592073" y="38710"/>
                </a:lnTo>
                <a:lnTo>
                  <a:pt x="4569460" y="38595"/>
                </a:lnTo>
                <a:lnTo>
                  <a:pt x="4537991" y="36393"/>
                </a:lnTo>
                <a:lnTo>
                  <a:pt x="4507166" y="35262"/>
                </a:lnTo>
                <a:lnTo>
                  <a:pt x="4476341" y="34845"/>
                </a:lnTo>
                <a:lnTo>
                  <a:pt x="4444872" y="34785"/>
                </a:lnTo>
                <a:lnTo>
                  <a:pt x="4404848" y="34210"/>
                </a:lnTo>
                <a:lnTo>
                  <a:pt x="4334059" y="31972"/>
                </a:lnTo>
                <a:lnTo>
                  <a:pt x="3630323" y="31961"/>
                </a:lnTo>
                <a:lnTo>
                  <a:pt x="3577765" y="31371"/>
                </a:lnTo>
                <a:lnTo>
                  <a:pt x="3525390" y="29943"/>
                </a:lnTo>
                <a:lnTo>
                  <a:pt x="3473322" y="27419"/>
                </a:lnTo>
                <a:lnTo>
                  <a:pt x="3418204" y="25622"/>
                </a:lnTo>
                <a:lnTo>
                  <a:pt x="3309096" y="23972"/>
                </a:lnTo>
                <a:lnTo>
                  <a:pt x="3199257" y="23736"/>
                </a:lnTo>
                <a:lnTo>
                  <a:pt x="2220595" y="19926"/>
                </a:lnTo>
                <a:lnTo>
                  <a:pt x="2030856" y="12560"/>
                </a:lnTo>
                <a:lnTo>
                  <a:pt x="754507" y="12560"/>
                </a:lnTo>
                <a:lnTo>
                  <a:pt x="697868" y="11985"/>
                </a:lnTo>
                <a:lnTo>
                  <a:pt x="583307" y="9453"/>
                </a:lnTo>
                <a:lnTo>
                  <a:pt x="478773" y="7949"/>
                </a:lnTo>
                <a:lnTo>
                  <a:pt x="431137" y="7903"/>
                </a:lnTo>
                <a:close/>
              </a:path>
              <a:path w="4608830" h="57150">
                <a:moveTo>
                  <a:pt x="1679702" y="19926"/>
                </a:moveTo>
                <a:lnTo>
                  <a:pt x="0" y="19926"/>
                </a:lnTo>
                <a:lnTo>
                  <a:pt x="71" y="27614"/>
                </a:lnTo>
                <a:lnTo>
                  <a:pt x="2389" y="33880"/>
                </a:lnTo>
                <a:lnTo>
                  <a:pt x="8445" y="37198"/>
                </a:lnTo>
                <a:lnTo>
                  <a:pt x="16502" y="38421"/>
                </a:lnTo>
                <a:lnTo>
                  <a:pt x="24891" y="38595"/>
                </a:lnTo>
                <a:lnTo>
                  <a:pt x="78305" y="36335"/>
                </a:lnTo>
                <a:lnTo>
                  <a:pt x="185037" y="33291"/>
                </a:lnTo>
                <a:lnTo>
                  <a:pt x="340899" y="27154"/>
                </a:lnTo>
                <a:lnTo>
                  <a:pt x="392144" y="26064"/>
                </a:lnTo>
                <a:lnTo>
                  <a:pt x="1381005" y="26034"/>
                </a:lnTo>
                <a:lnTo>
                  <a:pt x="1582137" y="20768"/>
                </a:lnTo>
                <a:lnTo>
                  <a:pt x="1679702" y="19926"/>
                </a:lnTo>
                <a:close/>
              </a:path>
              <a:path w="4608830" h="57150">
                <a:moveTo>
                  <a:pt x="4088366" y="28374"/>
                </a:moveTo>
                <a:lnTo>
                  <a:pt x="4038838" y="28374"/>
                </a:lnTo>
                <a:lnTo>
                  <a:pt x="3989192" y="28647"/>
                </a:lnTo>
                <a:lnTo>
                  <a:pt x="3839844" y="31102"/>
                </a:lnTo>
                <a:lnTo>
                  <a:pt x="3682937" y="31972"/>
                </a:lnTo>
                <a:lnTo>
                  <a:pt x="4334059" y="31972"/>
                </a:lnTo>
                <a:lnTo>
                  <a:pt x="4324750" y="31678"/>
                </a:lnTo>
                <a:lnTo>
                  <a:pt x="4137749" y="28647"/>
                </a:lnTo>
                <a:lnTo>
                  <a:pt x="4088366" y="28374"/>
                </a:lnTo>
                <a:close/>
              </a:path>
              <a:path w="4608830" h="57150">
                <a:moveTo>
                  <a:pt x="1381005" y="26034"/>
                </a:moveTo>
                <a:lnTo>
                  <a:pt x="443395" y="26034"/>
                </a:lnTo>
                <a:lnTo>
                  <a:pt x="494664" y="27419"/>
                </a:lnTo>
                <a:lnTo>
                  <a:pt x="734902" y="28318"/>
                </a:lnTo>
                <a:lnTo>
                  <a:pt x="878966" y="31102"/>
                </a:lnTo>
                <a:lnTo>
                  <a:pt x="1039113" y="31102"/>
                </a:lnTo>
                <a:lnTo>
                  <a:pt x="1338072" y="27419"/>
                </a:lnTo>
                <a:lnTo>
                  <a:pt x="1381005" y="26034"/>
                </a:lnTo>
                <a:close/>
              </a:path>
              <a:path w="4608830" h="57150">
                <a:moveTo>
                  <a:pt x="1645551" y="0"/>
                </a:moveTo>
                <a:lnTo>
                  <a:pt x="1590046" y="29"/>
                </a:lnTo>
                <a:lnTo>
                  <a:pt x="1534534" y="1119"/>
                </a:lnTo>
                <a:lnTo>
                  <a:pt x="1423542" y="5067"/>
                </a:lnTo>
                <a:lnTo>
                  <a:pt x="1372273" y="5493"/>
                </a:lnTo>
                <a:lnTo>
                  <a:pt x="1321022" y="6644"/>
                </a:lnTo>
                <a:lnTo>
                  <a:pt x="1167257" y="12560"/>
                </a:lnTo>
                <a:lnTo>
                  <a:pt x="2030856" y="12560"/>
                </a:lnTo>
                <a:lnTo>
                  <a:pt x="1935988" y="8877"/>
                </a:lnTo>
                <a:lnTo>
                  <a:pt x="1888985" y="8098"/>
                </a:lnTo>
                <a:lnTo>
                  <a:pt x="1748040" y="2164"/>
                </a:lnTo>
                <a:lnTo>
                  <a:pt x="164555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145279" y="4705889"/>
            <a:ext cx="4668520" cy="33655"/>
          </a:xfrm>
          <a:custGeom>
            <a:avLst/>
            <a:gdLst/>
            <a:ahLst/>
            <a:cxnLst/>
            <a:rect l="l" t="t" r="r" b="b"/>
            <a:pathLst>
              <a:path w="4668520" h="33654">
                <a:moveTo>
                  <a:pt x="4668012" y="22955"/>
                </a:moveTo>
                <a:lnTo>
                  <a:pt x="3938651" y="22955"/>
                </a:lnTo>
                <a:lnTo>
                  <a:pt x="3986764" y="24401"/>
                </a:lnTo>
                <a:lnTo>
                  <a:pt x="4034695" y="25368"/>
                </a:lnTo>
                <a:lnTo>
                  <a:pt x="4308665" y="26812"/>
                </a:lnTo>
                <a:lnTo>
                  <a:pt x="4349936" y="27830"/>
                </a:lnTo>
                <a:lnTo>
                  <a:pt x="4390517" y="29813"/>
                </a:lnTo>
                <a:lnTo>
                  <a:pt x="4443803" y="30368"/>
                </a:lnTo>
                <a:lnTo>
                  <a:pt x="4549090" y="32813"/>
                </a:lnTo>
                <a:lnTo>
                  <a:pt x="4600448" y="33369"/>
                </a:lnTo>
                <a:lnTo>
                  <a:pt x="4615838" y="33313"/>
                </a:lnTo>
                <a:lnTo>
                  <a:pt x="4630229" y="32924"/>
                </a:lnTo>
                <a:lnTo>
                  <a:pt x="4643953" y="31869"/>
                </a:lnTo>
                <a:lnTo>
                  <a:pt x="4657344" y="29813"/>
                </a:lnTo>
                <a:lnTo>
                  <a:pt x="4668012" y="29813"/>
                </a:lnTo>
                <a:lnTo>
                  <a:pt x="4668012" y="22955"/>
                </a:lnTo>
                <a:close/>
              </a:path>
              <a:path w="4668520" h="33654">
                <a:moveTo>
                  <a:pt x="2960243" y="26384"/>
                </a:moveTo>
                <a:lnTo>
                  <a:pt x="2366010" y="26384"/>
                </a:lnTo>
                <a:lnTo>
                  <a:pt x="2804985" y="32003"/>
                </a:lnTo>
                <a:lnTo>
                  <a:pt x="2856893" y="31901"/>
                </a:lnTo>
                <a:lnTo>
                  <a:pt x="2908610" y="30254"/>
                </a:lnTo>
                <a:lnTo>
                  <a:pt x="2960243" y="26384"/>
                </a:lnTo>
                <a:close/>
              </a:path>
              <a:path w="4668520" h="33654">
                <a:moveTo>
                  <a:pt x="4668012" y="17926"/>
                </a:moveTo>
                <a:lnTo>
                  <a:pt x="198003" y="17926"/>
                </a:lnTo>
                <a:lnTo>
                  <a:pt x="252232" y="19602"/>
                </a:lnTo>
                <a:lnTo>
                  <a:pt x="326479" y="24401"/>
                </a:lnTo>
                <a:lnTo>
                  <a:pt x="361467" y="26866"/>
                </a:lnTo>
                <a:lnTo>
                  <a:pt x="416290" y="28527"/>
                </a:lnTo>
                <a:lnTo>
                  <a:pt x="471088" y="28259"/>
                </a:lnTo>
                <a:lnTo>
                  <a:pt x="526542" y="26384"/>
                </a:lnTo>
                <a:lnTo>
                  <a:pt x="548453" y="23919"/>
                </a:lnTo>
                <a:lnTo>
                  <a:pt x="571055" y="22098"/>
                </a:lnTo>
                <a:lnTo>
                  <a:pt x="593657" y="21562"/>
                </a:lnTo>
                <a:lnTo>
                  <a:pt x="1289873" y="21562"/>
                </a:lnTo>
                <a:lnTo>
                  <a:pt x="1312926" y="19526"/>
                </a:lnTo>
                <a:lnTo>
                  <a:pt x="4668012" y="19526"/>
                </a:lnTo>
                <a:lnTo>
                  <a:pt x="4668012" y="17926"/>
                </a:lnTo>
                <a:close/>
              </a:path>
              <a:path w="4668520" h="33654">
                <a:moveTo>
                  <a:pt x="3419221" y="19526"/>
                </a:moveTo>
                <a:lnTo>
                  <a:pt x="2024507" y="19526"/>
                </a:lnTo>
                <a:lnTo>
                  <a:pt x="2045843" y="20115"/>
                </a:lnTo>
                <a:lnTo>
                  <a:pt x="2067179" y="21669"/>
                </a:lnTo>
                <a:lnTo>
                  <a:pt x="2088515" y="23866"/>
                </a:lnTo>
                <a:lnTo>
                  <a:pt x="2109851" y="26384"/>
                </a:lnTo>
                <a:lnTo>
                  <a:pt x="3006471" y="26384"/>
                </a:lnTo>
                <a:lnTo>
                  <a:pt x="3151467" y="27865"/>
                </a:lnTo>
                <a:lnTo>
                  <a:pt x="3199689" y="27700"/>
                </a:lnTo>
                <a:lnTo>
                  <a:pt x="3291079" y="25312"/>
                </a:lnTo>
                <a:lnTo>
                  <a:pt x="3376475" y="20597"/>
                </a:lnTo>
                <a:lnTo>
                  <a:pt x="3419221" y="19526"/>
                </a:lnTo>
                <a:close/>
              </a:path>
              <a:path w="4668520" h="33654">
                <a:moveTo>
                  <a:pt x="1289873" y="21562"/>
                </a:moveTo>
                <a:lnTo>
                  <a:pt x="593657" y="21562"/>
                </a:lnTo>
                <a:lnTo>
                  <a:pt x="641389" y="24401"/>
                </a:lnTo>
                <a:lnTo>
                  <a:pt x="668938" y="25945"/>
                </a:lnTo>
                <a:lnTo>
                  <a:pt x="722484" y="27124"/>
                </a:lnTo>
                <a:lnTo>
                  <a:pt x="776384" y="27152"/>
                </a:lnTo>
                <a:lnTo>
                  <a:pt x="885952" y="26384"/>
                </a:lnTo>
                <a:lnTo>
                  <a:pt x="931939" y="24399"/>
                </a:lnTo>
                <a:lnTo>
                  <a:pt x="978423" y="23383"/>
                </a:lnTo>
                <a:lnTo>
                  <a:pt x="1274100" y="22955"/>
                </a:lnTo>
                <a:lnTo>
                  <a:pt x="1289873" y="21562"/>
                </a:lnTo>
                <a:close/>
              </a:path>
              <a:path w="4668520" h="33654">
                <a:moveTo>
                  <a:pt x="4668012" y="19526"/>
                </a:moveTo>
                <a:lnTo>
                  <a:pt x="3419221" y="19526"/>
                </a:lnTo>
                <a:lnTo>
                  <a:pt x="3516782" y="20286"/>
                </a:lnTo>
                <a:lnTo>
                  <a:pt x="3693724" y="24401"/>
                </a:lnTo>
                <a:lnTo>
                  <a:pt x="3760724" y="26384"/>
                </a:lnTo>
                <a:lnTo>
                  <a:pt x="3805527" y="25848"/>
                </a:lnTo>
                <a:lnTo>
                  <a:pt x="3893847" y="23491"/>
                </a:lnTo>
                <a:lnTo>
                  <a:pt x="3938651" y="22955"/>
                </a:lnTo>
                <a:lnTo>
                  <a:pt x="4668012" y="22955"/>
                </a:lnTo>
                <a:lnTo>
                  <a:pt x="4668012" y="19526"/>
                </a:lnTo>
                <a:close/>
              </a:path>
              <a:path w="4668520" h="33654">
                <a:moveTo>
                  <a:pt x="1274100" y="22955"/>
                </a:moveTo>
                <a:lnTo>
                  <a:pt x="1070991" y="22955"/>
                </a:lnTo>
                <a:lnTo>
                  <a:pt x="1119694" y="23586"/>
                </a:lnTo>
                <a:lnTo>
                  <a:pt x="1167893" y="24710"/>
                </a:lnTo>
                <a:lnTo>
                  <a:pt x="1215932" y="25177"/>
                </a:lnTo>
                <a:lnTo>
                  <a:pt x="1264161" y="23833"/>
                </a:lnTo>
                <a:lnTo>
                  <a:pt x="1274100" y="22955"/>
                </a:lnTo>
                <a:close/>
              </a:path>
              <a:path w="4668520" h="33654">
                <a:moveTo>
                  <a:pt x="182234" y="1861"/>
                </a:moveTo>
                <a:lnTo>
                  <a:pt x="128828" y="2876"/>
                </a:lnTo>
                <a:lnTo>
                  <a:pt x="74234" y="5402"/>
                </a:lnTo>
                <a:lnTo>
                  <a:pt x="17780" y="9112"/>
                </a:lnTo>
                <a:lnTo>
                  <a:pt x="0" y="9112"/>
                </a:lnTo>
                <a:lnTo>
                  <a:pt x="0" y="15970"/>
                </a:lnTo>
                <a:lnTo>
                  <a:pt x="555" y="21937"/>
                </a:lnTo>
                <a:lnTo>
                  <a:pt x="4444" y="24653"/>
                </a:lnTo>
                <a:lnTo>
                  <a:pt x="15001" y="24774"/>
                </a:lnTo>
                <a:lnTo>
                  <a:pt x="35560" y="22955"/>
                </a:lnTo>
                <a:lnTo>
                  <a:pt x="89331" y="19602"/>
                </a:lnTo>
                <a:lnTo>
                  <a:pt x="143591" y="17926"/>
                </a:lnTo>
                <a:lnTo>
                  <a:pt x="4668012" y="17926"/>
                </a:lnTo>
                <a:lnTo>
                  <a:pt x="4668012" y="15970"/>
                </a:lnTo>
                <a:lnTo>
                  <a:pt x="4636008" y="15970"/>
                </a:lnTo>
                <a:lnTo>
                  <a:pt x="4475869" y="15229"/>
                </a:lnTo>
                <a:lnTo>
                  <a:pt x="4422522" y="14214"/>
                </a:lnTo>
                <a:lnTo>
                  <a:pt x="4413712" y="13938"/>
                </a:lnTo>
                <a:lnTo>
                  <a:pt x="2815246" y="13938"/>
                </a:lnTo>
                <a:lnTo>
                  <a:pt x="2768355" y="13715"/>
                </a:lnTo>
                <a:lnTo>
                  <a:pt x="2721864" y="12541"/>
                </a:lnTo>
                <a:lnTo>
                  <a:pt x="2453697" y="11291"/>
                </a:lnTo>
                <a:lnTo>
                  <a:pt x="2367131" y="9633"/>
                </a:lnTo>
                <a:lnTo>
                  <a:pt x="438572" y="9633"/>
                </a:lnTo>
                <a:lnTo>
                  <a:pt x="387887" y="9139"/>
                </a:lnTo>
                <a:lnTo>
                  <a:pt x="337696" y="7658"/>
                </a:lnTo>
                <a:lnTo>
                  <a:pt x="288163" y="5683"/>
                </a:lnTo>
                <a:lnTo>
                  <a:pt x="235122" y="2687"/>
                </a:lnTo>
                <a:lnTo>
                  <a:pt x="182234" y="1861"/>
                </a:lnTo>
                <a:close/>
              </a:path>
              <a:path w="4668520" h="33654">
                <a:moveTo>
                  <a:pt x="2024507" y="19526"/>
                </a:moveTo>
                <a:lnTo>
                  <a:pt x="1366266" y="19526"/>
                </a:lnTo>
                <a:lnTo>
                  <a:pt x="1513566" y="20266"/>
                </a:lnTo>
                <a:lnTo>
                  <a:pt x="1562670" y="21281"/>
                </a:lnTo>
                <a:lnTo>
                  <a:pt x="1611757" y="22955"/>
                </a:lnTo>
                <a:lnTo>
                  <a:pt x="1771859" y="24436"/>
                </a:lnTo>
                <a:lnTo>
                  <a:pt x="1825230" y="24271"/>
                </a:lnTo>
                <a:lnTo>
                  <a:pt x="1878584" y="22955"/>
                </a:lnTo>
                <a:lnTo>
                  <a:pt x="1915368" y="22419"/>
                </a:lnTo>
                <a:lnTo>
                  <a:pt x="1987651" y="20062"/>
                </a:lnTo>
                <a:lnTo>
                  <a:pt x="2024507" y="19526"/>
                </a:lnTo>
                <a:close/>
              </a:path>
              <a:path w="4668520" h="33654">
                <a:moveTo>
                  <a:pt x="3051193" y="8143"/>
                </a:moveTo>
                <a:lnTo>
                  <a:pt x="3002915" y="9112"/>
                </a:lnTo>
                <a:lnTo>
                  <a:pt x="2862341" y="13398"/>
                </a:lnTo>
                <a:lnTo>
                  <a:pt x="2815246" y="13938"/>
                </a:lnTo>
                <a:lnTo>
                  <a:pt x="4413712" y="13938"/>
                </a:lnTo>
                <a:lnTo>
                  <a:pt x="4256758" y="8858"/>
                </a:lnTo>
                <a:lnTo>
                  <a:pt x="3197667" y="8858"/>
                </a:lnTo>
                <a:lnTo>
                  <a:pt x="3051193" y="8143"/>
                </a:lnTo>
                <a:close/>
              </a:path>
              <a:path w="4668520" h="33654">
                <a:moveTo>
                  <a:pt x="615569" y="5683"/>
                </a:moveTo>
                <a:lnTo>
                  <a:pt x="540647" y="5690"/>
                </a:lnTo>
                <a:lnTo>
                  <a:pt x="489587" y="8645"/>
                </a:lnTo>
                <a:lnTo>
                  <a:pt x="438572" y="9633"/>
                </a:lnTo>
                <a:lnTo>
                  <a:pt x="2367131" y="9633"/>
                </a:lnTo>
                <a:lnTo>
                  <a:pt x="2344674" y="9112"/>
                </a:lnTo>
                <a:lnTo>
                  <a:pt x="875284" y="9112"/>
                </a:lnTo>
                <a:lnTo>
                  <a:pt x="615569" y="5683"/>
                </a:lnTo>
                <a:close/>
              </a:path>
              <a:path w="4668520" h="33654">
                <a:moveTo>
                  <a:pt x="1410716" y="0"/>
                </a:moveTo>
                <a:lnTo>
                  <a:pt x="1360043" y="1698"/>
                </a:lnTo>
                <a:lnTo>
                  <a:pt x="1309370" y="5683"/>
                </a:lnTo>
                <a:lnTo>
                  <a:pt x="1276566" y="5738"/>
                </a:lnTo>
                <a:lnTo>
                  <a:pt x="1243028" y="6111"/>
                </a:lnTo>
                <a:lnTo>
                  <a:pt x="1208732" y="7129"/>
                </a:lnTo>
                <a:lnTo>
                  <a:pt x="1174115" y="9112"/>
                </a:lnTo>
                <a:lnTo>
                  <a:pt x="1725549" y="9112"/>
                </a:lnTo>
                <a:lnTo>
                  <a:pt x="1672207" y="7556"/>
                </a:lnTo>
                <a:lnTo>
                  <a:pt x="1618853" y="6953"/>
                </a:lnTo>
                <a:lnTo>
                  <a:pt x="1565475" y="5683"/>
                </a:lnTo>
                <a:lnTo>
                  <a:pt x="1512062" y="2127"/>
                </a:lnTo>
                <a:lnTo>
                  <a:pt x="1461389" y="254"/>
                </a:lnTo>
                <a:lnTo>
                  <a:pt x="1410716" y="0"/>
                </a:lnTo>
                <a:close/>
              </a:path>
              <a:path w="4668520" h="33654">
                <a:moveTo>
                  <a:pt x="1973171" y="680"/>
                </a:moveTo>
                <a:lnTo>
                  <a:pt x="1949704" y="2127"/>
                </a:lnTo>
                <a:lnTo>
                  <a:pt x="1893695" y="6165"/>
                </a:lnTo>
                <a:lnTo>
                  <a:pt x="1837674" y="8239"/>
                </a:lnTo>
                <a:lnTo>
                  <a:pt x="1781629" y="9003"/>
                </a:lnTo>
                <a:lnTo>
                  <a:pt x="1725549" y="9112"/>
                </a:lnTo>
                <a:lnTo>
                  <a:pt x="2344674" y="9112"/>
                </a:lnTo>
                <a:lnTo>
                  <a:pt x="2197663" y="5736"/>
                </a:lnTo>
                <a:lnTo>
                  <a:pt x="2092343" y="3641"/>
                </a:lnTo>
                <a:lnTo>
                  <a:pt x="1995995" y="841"/>
                </a:lnTo>
                <a:lnTo>
                  <a:pt x="1973171" y="680"/>
                </a:lnTo>
                <a:close/>
              </a:path>
              <a:path w="4668520" h="33654">
                <a:moveTo>
                  <a:pt x="3388101" y="4102"/>
                </a:moveTo>
                <a:lnTo>
                  <a:pt x="3341178" y="4448"/>
                </a:lnTo>
                <a:lnTo>
                  <a:pt x="3294634" y="5683"/>
                </a:lnTo>
                <a:lnTo>
                  <a:pt x="3246355" y="8080"/>
                </a:lnTo>
                <a:lnTo>
                  <a:pt x="3197667" y="8858"/>
                </a:lnTo>
                <a:lnTo>
                  <a:pt x="4256758" y="8858"/>
                </a:lnTo>
                <a:lnTo>
                  <a:pt x="4175372" y="7207"/>
                </a:lnTo>
                <a:lnTo>
                  <a:pt x="3677981" y="7207"/>
                </a:lnTo>
                <a:lnTo>
                  <a:pt x="3627037" y="6873"/>
                </a:lnTo>
                <a:lnTo>
                  <a:pt x="3575685" y="5683"/>
                </a:lnTo>
                <a:lnTo>
                  <a:pt x="3388101" y="4102"/>
                </a:lnTo>
                <a:close/>
              </a:path>
              <a:path w="4668520" h="33654">
                <a:moveTo>
                  <a:pt x="3881754" y="5683"/>
                </a:moveTo>
                <a:lnTo>
                  <a:pt x="3677981" y="7207"/>
                </a:lnTo>
                <a:lnTo>
                  <a:pt x="4175372" y="7207"/>
                </a:lnTo>
                <a:lnTo>
                  <a:pt x="3881754" y="568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209288" y="5023986"/>
            <a:ext cx="4516120" cy="41910"/>
          </a:xfrm>
          <a:custGeom>
            <a:avLst/>
            <a:gdLst/>
            <a:ahLst/>
            <a:cxnLst/>
            <a:rect l="l" t="t" r="r" b="b"/>
            <a:pathLst>
              <a:path w="4516120" h="41910">
                <a:moveTo>
                  <a:pt x="4234434" y="38233"/>
                </a:moveTo>
                <a:lnTo>
                  <a:pt x="3586861" y="38233"/>
                </a:lnTo>
                <a:lnTo>
                  <a:pt x="3942715" y="41789"/>
                </a:lnTo>
                <a:lnTo>
                  <a:pt x="4234434" y="38233"/>
                </a:lnTo>
                <a:close/>
              </a:path>
              <a:path w="4516120" h="41910">
                <a:moveTo>
                  <a:pt x="4511208" y="34804"/>
                </a:moveTo>
                <a:lnTo>
                  <a:pt x="2522855" y="34804"/>
                </a:lnTo>
                <a:lnTo>
                  <a:pt x="2928619" y="38233"/>
                </a:lnTo>
                <a:lnTo>
                  <a:pt x="4483608" y="38233"/>
                </a:lnTo>
                <a:lnTo>
                  <a:pt x="4488608" y="38124"/>
                </a:lnTo>
                <a:lnTo>
                  <a:pt x="4499610" y="37360"/>
                </a:lnTo>
                <a:lnTo>
                  <a:pt x="4510626" y="35275"/>
                </a:lnTo>
                <a:lnTo>
                  <a:pt x="4511208" y="34804"/>
                </a:lnTo>
                <a:close/>
              </a:path>
              <a:path w="4516120" h="41910">
                <a:moveTo>
                  <a:pt x="4515612" y="30248"/>
                </a:moveTo>
                <a:lnTo>
                  <a:pt x="2191111" y="30248"/>
                </a:lnTo>
                <a:lnTo>
                  <a:pt x="2241804" y="31248"/>
                </a:lnTo>
                <a:lnTo>
                  <a:pt x="2289539" y="33937"/>
                </a:lnTo>
                <a:lnTo>
                  <a:pt x="2336795" y="35275"/>
                </a:lnTo>
                <a:lnTo>
                  <a:pt x="2383663" y="35646"/>
                </a:lnTo>
                <a:lnTo>
                  <a:pt x="4511208" y="34804"/>
                </a:lnTo>
                <a:lnTo>
                  <a:pt x="4515612" y="31248"/>
                </a:lnTo>
                <a:lnTo>
                  <a:pt x="4515612" y="30248"/>
                </a:lnTo>
                <a:close/>
              </a:path>
              <a:path w="4516120" h="41910">
                <a:moveTo>
                  <a:pt x="2618993" y="17151"/>
                </a:moveTo>
                <a:lnTo>
                  <a:pt x="1476756" y="17151"/>
                </a:lnTo>
                <a:lnTo>
                  <a:pt x="1580333" y="17939"/>
                </a:lnTo>
                <a:lnTo>
                  <a:pt x="1836165" y="24263"/>
                </a:lnTo>
                <a:lnTo>
                  <a:pt x="1886840" y="24855"/>
                </a:lnTo>
                <a:lnTo>
                  <a:pt x="1937527" y="26422"/>
                </a:lnTo>
                <a:lnTo>
                  <a:pt x="2038985" y="31248"/>
                </a:lnTo>
                <a:lnTo>
                  <a:pt x="2089677" y="32248"/>
                </a:lnTo>
                <a:lnTo>
                  <a:pt x="2191111" y="30248"/>
                </a:lnTo>
                <a:lnTo>
                  <a:pt x="4515612" y="30248"/>
                </a:lnTo>
                <a:lnTo>
                  <a:pt x="4515612" y="25787"/>
                </a:lnTo>
                <a:lnTo>
                  <a:pt x="4074381" y="25787"/>
                </a:lnTo>
                <a:lnTo>
                  <a:pt x="4021001" y="25454"/>
                </a:lnTo>
                <a:lnTo>
                  <a:pt x="3967607" y="24263"/>
                </a:lnTo>
                <a:lnTo>
                  <a:pt x="3612485" y="20707"/>
                </a:lnTo>
                <a:lnTo>
                  <a:pt x="2868041" y="20707"/>
                </a:lnTo>
                <a:lnTo>
                  <a:pt x="2818926" y="20337"/>
                </a:lnTo>
                <a:lnTo>
                  <a:pt x="2669815" y="17521"/>
                </a:lnTo>
                <a:lnTo>
                  <a:pt x="2618993" y="17151"/>
                </a:lnTo>
                <a:close/>
              </a:path>
              <a:path w="4516120" h="41910">
                <a:moveTo>
                  <a:pt x="250614" y="8611"/>
                </a:moveTo>
                <a:lnTo>
                  <a:pt x="14224" y="10166"/>
                </a:lnTo>
                <a:lnTo>
                  <a:pt x="0" y="10166"/>
                </a:lnTo>
                <a:lnTo>
                  <a:pt x="0" y="27692"/>
                </a:lnTo>
                <a:lnTo>
                  <a:pt x="17779" y="27692"/>
                </a:lnTo>
                <a:lnTo>
                  <a:pt x="47081" y="28248"/>
                </a:lnTo>
                <a:lnTo>
                  <a:pt x="104397" y="30693"/>
                </a:lnTo>
                <a:lnTo>
                  <a:pt x="131699" y="31248"/>
                </a:lnTo>
                <a:lnTo>
                  <a:pt x="313182" y="31248"/>
                </a:lnTo>
                <a:lnTo>
                  <a:pt x="390080" y="30804"/>
                </a:lnTo>
                <a:lnTo>
                  <a:pt x="429696" y="29748"/>
                </a:lnTo>
                <a:lnTo>
                  <a:pt x="469646" y="27692"/>
                </a:lnTo>
                <a:lnTo>
                  <a:pt x="672209" y="25152"/>
                </a:lnTo>
                <a:lnTo>
                  <a:pt x="1207338" y="25152"/>
                </a:lnTo>
                <a:lnTo>
                  <a:pt x="1476756" y="17151"/>
                </a:lnTo>
                <a:lnTo>
                  <a:pt x="2618993" y="17151"/>
                </a:lnTo>
                <a:lnTo>
                  <a:pt x="2288841" y="13595"/>
                </a:lnTo>
                <a:lnTo>
                  <a:pt x="1074674" y="13595"/>
                </a:lnTo>
                <a:lnTo>
                  <a:pt x="1042596" y="13542"/>
                </a:lnTo>
                <a:lnTo>
                  <a:pt x="1010554" y="13167"/>
                </a:lnTo>
                <a:lnTo>
                  <a:pt x="978536" y="12149"/>
                </a:lnTo>
                <a:lnTo>
                  <a:pt x="957602" y="10852"/>
                </a:lnTo>
                <a:lnTo>
                  <a:pt x="393961" y="10852"/>
                </a:lnTo>
                <a:lnTo>
                  <a:pt x="250614" y="8611"/>
                </a:lnTo>
                <a:close/>
              </a:path>
              <a:path w="4516120" h="41910">
                <a:moveTo>
                  <a:pt x="1207338" y="25152"/>
                </a:moveTo>
                <a:lnTo>
                  <a:pt x="722631" y="25152"/>
                </a:lnTo>
                <a:lnTo>
                  <a:pt x="773081" y="25406"/>
                </a:lnTo>
                <a:lnTo>
                  <a:pt x="956645" y="28248"/>
                </a:lnTo>
                <a:lnTo>
                  <a:pt x="1018260" y="30693"/>
                </a:lnTo>
                <a:lnTo>
                  <a:pt x="1049782" y="31248"/>
                </a:lnTo>
                <a:lnTo>
                  <a:pt x="1067895" y="30693"/>
                </a:lnTo>
                <a:lnTo>
                  <a:pt x="1102788" y="28248"/>
                </a:lnTo>
                <a:lnTo>
                  <a:pt x="1207338" y="25152"/>
                </a:lnTo>
                <a:close/>
              </a:path>
              <a:path w="4516120" h="41910">
                <a:moveTo>
                  <a:pt x="4504944" y="20707"/>
                </a:moveTo>
                <a:lnTo>
                  <a:pt x="4448047" y="20707"/>
                </a:lnTo>
                <a:lnTo>
                  <a:pt x="4407969" y="21263"/>
                </a:lnTo>
                <a:lnTo>
                  <a:pt x="4327907" y="23708"/>
                </a:lnTo>
                <a:lnTo>
                  <a:pt x="4074381" y="25787"/>
                </a:lnTo>
                <a:lnTo>
                  <a:pt x="4515612" y="25787"/>
                </a:lnTo>
                <a:lnTo>
                  <a:pt x="4515612" y="24263"/>
                </a:lnTo>
                <a:lnTo>
                  <a:pt x="4504944" y="20707"/>
                </a:lnTo>
                <a:close/>
              </a:path>
              <a:path w="4516120" h="41910">
                <a:moveTo>
                  <a:pt x="3423158" y="17151"/>
                </a:moveTo>
                <a:lnTo>
                  <a:pt x="3067304" y="20707"/>
                </a:lnTo>
                <a:lnTo>
                  <a:pt x="3612485" y="20707"/>
                </a:lnTo>
                <a:lnTo>
                  <a:pt x="3423158" y="17151"/>
                </a:lnTo>
                <a:close/>
              </a:path>
              <a:path w="4516120" h="41910">
                <a:moveTo>
                  <a:pt x="1568550" y="0"/>
                </a:moveTo>
                <a:lnTo>
                  <a:pt x="1514486" y="122"/>
                </a:lnTo>
                <a:lnTo>
                  <a:pt x="1298828" y="3054"/>
                </a:lnTo>
                <a:lnTo>
                  <a:pt x="1242802" y="4219"/>
                </a:lnTo>
                <a:lnTo>
                  <a:pt x="1074674" y="13595"/>
                </a:lnTo>
                <a:lnTo>
                  <a:pt x="2288841" y="13595"/>
                </a:lnTo>
                <a:lnTo>
                  <a:pt x="1816989" y="9277"/>
                </a:lnTo>
                <a:lnTo>
                  <a:pt x="1769561" y="8059"/>
                </a:lnTo>
                <a:lnTo>
                  <a:pt x="1722536" y="6050"/>
                </a:lnTo>
                <a:lnTo>
                  <a:pt x="1676019" y="3054"/>
                </a:lnTo>
                <a:lnTo>
                  <a:pt x="1622434" y="855"/>
                </a:lnTo>
                <a:lnTo>
                  <a:pt x="1568550" y="0"/>
                </a:lnTo>
                <a:close/>
              </a:path>
              <a:path w="4516120" h="41910">
                <a:moveTo>
                  <a:pt x="686815" y="3054"/>
                </a:moveTo>
                <a:lnTo>
                  <a:pt x="637993" y="3628"/>
                </a:lnTo>
                <a:lnTo>
                  <a:pt x="442750" y="10256"/>
                </a:lnTo>
                <a:lnTo>
                  <a:pt x="393961" y="10852"/>
                </a:lnTo>
                <a:lnTo>
                  <a:pt x="957602" y="10852"/>
                </a:lnTo>
                <a:lnTo>
                  <a:pt x="946531" y="10166"/>
                </a:lnTo>
                <a:lnTo>
                  <a:pt x="895282" y="9768"/>
                </a:lnTo>
                <a:lnTo>
                  <a:pt x="792061" y="7094"/>
                </a:lnTo>
                <a:lnTo>
                  <a:pt x="686815" y="305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265676" y="4382228"/>
            <a:ext cx="4447540" cy="48260"/>
          </a:xfrm>
          <a:custGeom>
            <a:avLst/>
            <a:gdLst/>
            <a:ahLst/>
            <a:cxnLst/>
            <a:rect l="l" t="t" r="r" b="b"/>
            <a:pathLst>
              <a:path w="4447540" h="48260">
                <a:moveTo>
                  <a:pt x="4447032" y="40800"/>
                </a:moveTo>
                <a:lnTo>
                  <a:pt x="4105529" y="40800"/>
                </a:lnTo>
                <a:lnTo>
                  <a:pt x="4154574" y="41211"/>
                </a:lnTo>
                <a:lnTo>
                  <a:pt x="4203455" y="42324"/>
                </a:lnTo>
                <a:lnTo>
                  <a:pt x="4347464" y="48039"/>
                </a:lnTo>
                <a:lnTo>
                  <a:pt x="4447032" y="48039"/>
                </a:lnTo>
                <a:lnTo>
                  <a:pt x="4447032" y="40800"/>
                </a:lnTo>
                <a:close/>
              </a:path>
              <a:path w="4447540" h="48260">
                <a:moveTo>
                  <a:pt x="4441228" y="32239"/>
                </a:moveTo>
                <a:lnTo>
                  <a:pt x="3532589" y="32239"/>
                </a:lnTo>
                <a:lnTo>
                  <a:pt x="3582082" y="32799"/>
                </a:lnTo>
                <a:lnTo>
                  <a:pt x="3631268" y="33951"/>
                </a:lnTo>
                <a:lnTo>
                  <a:pt x="3728339" y="37244"/>
                </a:lnTo>
                <a:lnTo>
                  <a:pt x="3783043" y="37634"/>
                </a:lnTo>
                <a:lnTo>
                  <a:pt x="3998682" y="41705"/>
                </a:lnTo>
                <a:lnTo>
                  <a:pt x="4052131" y="41763"/>
                </a:lnTo>
                <a:lnTo>
                  <a:pt x="4105529" y="40800"/>
                </a:lnTo>
                <a:lnTo>
                  <a:pt x="4447032" y="40800"/>
                </a:lnTo>
                <a:lnTo>
                  <a:pt x="4447032" y="37244"/>
                </a:lnTo>
                <a:lnTo>
                  <a:pt x="4444142" y="33132"/>
                </a:lnTo>
                <a:lnTo>
                  <a:pt x="4441228" y="32239"/>
                </a:lnTo>
                <a:close/>
              </a:path>
              <a:path w="4447540" h="48260">
                <a:moveTo>
                  <a:pt x="4422140" y="30132"/>
                </a:moveTo>
                <a:lnTo>
                  <a:pt x="1882013" y="30132"/>
                </a:lnTo>
                <a:lnTo>
                  <a:pt x="1921962" y="31243"/>
                </a:lnTo>
                <a:lnTo>
                  <a:pt x="2000527" y="36133"/>
                </a:lnTo>
                <a:lnTo>
                  <a:pt x="2038477" y="37244"/>
                </a:lnTo>
                <a:lnTo>
                  <a:pt x="2308859" y="33688"/>
                </a:lnTo>
                <a:lnTo>
                  <a:pt x="3433064" y="33688"/>
                </a:lnTo>
                <a:lnTo>
                  <a:pt x="3482885" y="32470"/>
                </a:lnTo>
                <a:lnTo>
                  <a:pt x="4441228" y="32239"/>
                </a:lnTo>
                <a:lnTo>
                  <a:pt x="4437253" y="31021"/>
                </a:lnTo>
                <a:lnTo>
                  <a:pt x="4429029" y="30243"/>
                </a:lnTo>
                <a:lnTo>
                  <a:pt x="4422140" y="30132"/>
                </a:lnTo>
                <a:close/>
              </a:path>
              <a:path w="4447540" h="48260">
                <a:moveTo>
                  <a:pt x="3433064" y="33688"/>
                </a:moveTo>
                <a:lnTo>
                  <a:pt x="2888742" y="33688"/>
                </a:lnTo>
                <a:lnTo>
                  <a:pt x="2932098" y="34243"/>
                </a:lnTo>
                <a:lnTo>
                  <a:pt x="3021383" y="36688"/>
                </a:lnTo>
                <a:lnTo>
                  <a:pt x="3066669" y="37244"/>
                </a:lnTo>
                <a:lnTo>
                  <a:pt x="3433064" y="33688"/>
                </a:lnTo>
                <a:close/>
              </a:path>
              <a:path w="4447540" h="48260">
                <a:moveTo>
                  <a:pt x="3863929" y="22893"/>
                </a:moveTo>
                <a:lnTo>
                  <a:pt x="1522602" y="22893"/>
                </a:lnTo>
                <a:lnTo>
                  <a:pt x="1726731" y="29895"/>
                </a:lnTo>
                <a:lnTo>
                  <a:pt x="1778380" y="30874"/>
                </a:lnTo>
                <a:lnTo>
                  <a:pt x="1830159" y="31037"/>
                </a:lnTo>
                <a:lnTo>
                  <a:pt x="1882013" y="30132"/>
                </a:lnTo>
                <a:lnTo>
                  <a:pt x="4422140" y="30132"/>
                </a:lnTo>
                <a:lnTo>
                  <a:pt x="4023614" y="26449"/>
                </a:lnTo>
                <a:lnTo>
                  <a:pt x="3863929" y="22893"/>
                </a:lnTo>
                <a:close/>
              </a:path>
              <a:path w="4447540" h="48260">
                <a:moveTo>
                  <a:pt x="266293" y="0"/>
                </a:moveTo>
                <a:lnTo>
                  <a:pt x="214453" y="660"/>
                </a:lnTo>
                <a:lnTo>
                  <a:pt x="162609" y="2197"/>
                </a:lnTo>
                <a:lnTo>
                  <a:pt x="110769" y="4615"/>
                </a:lnTo>
                <a:lnTo>
                  <a:pt x="58935" y="7914"/>
                </a:lnTo>
                <a:lnTo>
                  <a:pt x="7112" y="12098"/>
                </a:lnTo>
                <a:lnTo>
                  <a:pt x="0" y="15654"/>
                </a:lnTo>
                <a:lnTo>
                  <a:pt x="0" y="30132"/>
                </a:lnTo>
                <a:lnTo>
                  <a:pt x="14224" y="30132"/>
                </a:lnTo>
                <a:lnTo>
                  <a:pt x="35004" y="27947"/>
                </a:lnTo>
                <a:lnTo>
                  <a:pt x="75231" y="25006"/>
                </a:lnTo>
                <a:lnTo>
                  <a:pt x="96012" y="22893"/>
                </a:lnTo>
                <a:lnTo>
                  <a:pt x="148814" y="20319"/>
                </a:lnTo>
                <a:lnTo>
                  <a:pt x="200580" y="18400"/>
                </a:lnTo>
                <a:lnTo>
                  <a:pt x="251656" y="17839"/>
                </a:lnTo>
                <a:lnTo>
                  <a:pt x="1999104" y="17839"/>
                </a:lnTo>
                <a:lnTo>
                  <a:pt x="1949256" y="15390"/>
                </a:lnTo>
                <a:lnTo>
                  <a:pt x="1896237" y="12098"/>
                </a:lnTo>
                <a:lnTo>
                  <a:pt x="1842513" y="10704"/>
                </a:lnTo>
                <a:lnTo>
                  <a:pt x="1220291" y="10042"/>
                </a:lnTo>
                <a:lnTo>
                  <a:pt x="1198879" y="8542"/>
                </a:lnTo>
                <a:lnTo>
                  <a:pt x="1156763" y="7986"/>
                </a:lnTo>
                <a:lnTo>
                  <a:pt x="1073864" y="5541"/>
                </a:lnTo>
                <a:lnTo>
                  <a:pt x="1031748" y="4986"/>
                </a:lnTo>
                <a:lnTo>
                  <a:pt x="924512" y="4525"/>
                </a:lnTo>
                <a:lnTo>
                  <a:pt x="870102" y="3432"/>
                </a:lnTo>
                <a:lnTo>
                  <a:pt x="856610" y="2913"/>
                </a:lnTo>
                <a:lnTo>
                  <a:pt x="467570" y="2913"/>
                </a:lnTo>
                <a:lnTo>
                  <a:pt x="418766" y="2462"/>
                </a:lnTo>
                <a:lnTo>
                  <a:pt x="318127" y="215"/>
                </a:lnTo>
                <a:lnTo>
                  <a:pt x="266293" y="0"/>
                </a:lnTo>
                <a:close/>
              </a:path>
              <a:path w="4447540" h="48260">
                <a:moveTo>
                  <a:pt x="1999104" y="17839"/>
                </a:moveTo>
                <a:lnTo>
                  <a:pt x="251656" y="17839"/>
                </a:lnTo>
                <a:lnTo>
                  <a:pt x="302387" y="19337"/>
                </a:lnTo>
                <a:lnTo>
                  <a:pt x="843152" y="19337"/>
                </a:lnTo>
                <a:lnTo>
                  <a:pt x="869211" y="19892"/>
                </a:lnTo>
                <a:lnTo>
                  <a:pt x="918662" y="22337"/>
                </a:lnTo>
                <a:lnTo>
                  <a:pt x="972131" y="23448"/>
                </a:lnTo>
                <a:lnTo>
                  <a:pt x="1030857" y="25893"/>
                </a:lnTo>
                <a:lnTo>
                  <a:pt x="1060196" y="26449"/>
                </a:lnTo>
                <a:lnTo>
                  <a:pt x="1277239" y="26449"/>
                </a:lnTo>
                <a:lnTo>
                  <a:pt x="1326311" y="26079"/>
                </a:lnTo>
                <a:lnTo>
                  <a:pt x="1473530" y="23263"/>
                </a:lnTo>
                <a:lnTo>
                  <a:pt x="3863929" y="22893"/>
                </a:lnTo>
                <a:lnTo>
                  <a:pt x="3763968" y="20649"/>
                </a:lnTo>
                <a:lnTo>
                  <a:pt x="2107056" y="20649"/>
                </a:lnTo>
                <a:lnTo>
                  <a:pt x="2054542" y="19765"/>
                </a:lnTo>
                <a:lnTo>
                  <a:pt x="2002027" y="17982"/>
                </a:lnTo>
                <a:lnTo>
                  <a:pt x="1999104" y="17839"/>
                </a:lnTo>
                <a:close/>
              </a:path>
              <a:path w="4447540" h="48260">
                <a:moveTo>
                  <a:pt x="2415667" y="12098"/>
                </a:moveTo>
                <a:lnTo>
                  <a:pt x="2364920" y="12711"/>
                </a:lnTo>
                <a:lnTo>
                  <a:pt x="2314209" y="14336"/>
                </a:lnTo>
                <a:lnTo>
                  <a:pt x="2291045" y="15395"/>
                </a:lnTo>
                <a:lnTo>
                  <a:pt x="2212848" y="19337"/>
                </a:lnTo>
                <a:lnTo>
                  <a:pt x="2159761" y="20538"/>
                </a:lnTo>
                <a:lnTo>
                  <a:pt x="2107056" y="20649"/>
                </a:lnTo>
                <a:lnTo>
                  <a:pt x="3763968" y="20649"/>
                </a:lnTo>
                <a:lnTo>
                  <a:pt x="3615260" y="17281"/>
                </a:lnTo>
                <a:lnTo>
                  <a:pt x="3057710" y="17281"/>
                </a:lnTo>
                <a:lnTo>
                  <a:pt x="2605094" y="14732"/>
                </a:lnTo>
                <a:lnTo>
                  <a:pt x="2463410" y="12361"/>
                </a:lnTo>
                <a:lnTo>
                  <a:pt x="2415667" y="12098"/>
                </a:lnTo>
                <a:close/>
              </a:path>
              <a:path w="4447540" h="48260">
                <a:moveTo>
                  <a:pt x="3543427" y="15654"/>
                </a:moveTo>
                <a:lnTo>
                  <a:pt x="3262376" y="15654"/>
                </a:lnTo>
                <a:lnTo>
                  <a:pt x="3211023" y="16484"/>
                </a:lnTo>
                <a:lnTo>
                  <a:pt x="3057710" y="17281"/>
                </a:lnTo>
                <a:lnTo>
                  <a:pt x="3615260" y="17281"/>
                </a:lnTo>
                <a:lnTo>
                  <a:pt x="3543427" y="15654"/>
                </a:lnTo>
                <a:close/>
              </a:path>
              <a:path w="4447540" h="48260">
                <a:moveTo>
                  <a:pt x="1480846" y="3223"/>
                </a:moveTo>
                <a:lnTo>
                  <a:pt x="1432821" y="3223"/>
                </a:lnTo>
                <a:lnTo>
                  <a:pt x="1384740" y="4110"/>
                </a:lnTo>
                <a:lnTo>
                  <a:pt x="1336478" y="5883"/>
                </a:lnTo>
                <a:lnTo>
                  <a:pt x="1287907" y="8542"/>
                </a:lnTo>
                <a:lnTo>
                  <a:pt x="1264495" y="9042"/>
                </a:lnTo>
                <a:lnTo>
                  <a:pt x="1242060" y="9875"/>
                </a:lnTo>
                <a:lnTo>
                  <a:pt x="1220291" y="10042"/>
                </a:lnTo>
                <a:lnTo>
                  <a:pt x="1695161" y="10042"/>
                </a:lnTo>
                <a:lnTo>
                  <a:pt x="1679577" y="9936"/>
                </a:lnTo>
                <a:lnTo>
                  <a:pt x="1625853" y="8542"/>
                </a:lnTo>
                <a:lnTo>
                  <a:pt x="1577235" y="5883"/>
                </a:lnTo>
                <a:lnTo>
                  <a:pt x="1528942" y="4110"/>
                </a:lnTo>
                <a:lnTo>
                  <a:pt x="1480846" y="3223"/>
                </a:lnTo>
                <a:close/>
              </a:path>
              <a:path w="4447540" h="48260">
                <a:moveTo>
                  <a:pt x="814704" y="1303"/>
                </a:moveTo>
                <a:lnTo>
                  <a:pt x="711581" y="1303"/>
                </a:lnTo>
                <a:lnTo>
                  <a:pt x="467570" y="2913"/>
                </a:lnTo>
                <a:lnTo>
                  <a:pt x="856610" y="2913"/>
                </a:lnTo>
                <a:lnTo>
                  <a:pt x="814704" y="130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213859" y="4464381"/>
            <a:ext cx="4525010" cy="43180"/>
          </a:xfrm>
          <a:custGeom>
            <a:avLst/>
            <a:gdLst/>
            <a:ahLst/>
            <a:cxnLst/>
            <a:rect l="l" t="t" r="r" b="b"/>
            <a:pathLst>
              <a:path w="4525009" h="43179">
                <a:moveTo>
                  <a:pt x="3055619" y="33069"/>
                </a:moveTo>
                <a:lnTo>
                  <a:pt x="2194814" y="33069"/>
                </a:lnTo>
                <a:lnTo>
                  <a:pt x="2234819" y="33625"/>
                </a:lnTo>
                <a:lnTo>
                  <a:pt x="2314829" y="36069"/>
                </a:lnTo>
                <a:lnTo>
                  <a:pt x="2354834" y="36625"/>
                </a:lnTo>
                <a:lnTo>
                  <a:pt x="2511409" y="37054"/>
                </a:lnTo>
                <a:lnTo>
                  <a:pt x="2616063" y="38609"/>
                </a:lnTo>
                <a:lnTo>
                  <a:pt x="2714829" y="41761"/>
                </a:lnTo>
                <a:lnTo>
                  <a:pt x="2761775" y="42614"/>
                </a:lnTo>
                <a:lnTo>
                  <a:pt x="2808734" y="42614"/>
                </a:lnTo>
                <a:lnTo>
                  <a:pt x="2855710" y="41761"/>
                </a:lnTo>
                <a:lnTo>
                  <a:pt x="2902712" y="40054"/>
                </a:lnTo>
                <a:lnTo>
                  <a:pt x="2979166" y="35276"/>
                </a:lnTo>
                <a:lnTo>
                  <a:pt x="3017726" y="33678"/>
                </a:lnTo>
                <a:lnTo>
                  <a:pt x="3055619" y="33069"/>
                </a:lnTo>
                <a:close/>
              </a:path>
              <a:path w="4525009" h="43179">
                <a:moveTo>
                  <a:pt x="4524756" y="29513"/>
                </a:moveTo>
                <a:lnTo>
                  <a:pt x="4090796" y="29513"/>
                </a:lnTo>
                <a:lnTo>
                  <a:pt x="4142004" y="29911"/>
                </a:lnTo>
                <a:lnTo>
                  <a:pt x="4193217" y="30992"/>
                </a:lnTo>
                <a:lnTo>
                  <a:pt x="4346956" y="36625"/>
                </a:lnTo>
                <a:lnTo>
                  <a:pt x="4415853" y="37054"/>
                </a:lnTo>
                <a:lnTo>
                  <a:pt x="4449468" y="38072"/>
                </a:lnTo>
                <a:lnTo>
                  <a:pt x="4482084" y="40054"/>
                </a:lnTo>
                <a:lnTo>
                  <a:pt x="4488751" y="39889"/>
                </a:lnTo>
                <a:lnTo>
                  <a:pt x="4503420" y="38736"/>
                </a:lnTo>
                <a:lnTo>
                  <a:pt x="4518088" y="35607"/>
                </a:lnTo>
                <a:lnTo>
                  <a:pt x="4524756" y="29513"/>
                </a:lnTo>
                <a:close/>
              </a:path>
              <a:path w="4525009" h="43179">
                <a:moveTo>
                  <a:pt x="220599" y="15416"/>
                </a:moveTo>
                <a:lnTo>
                  <a:pt x="0" y="15416"/>
                </a:lnTo>
                <a:lnTo>
                  <a:pt x="0" y="22528"/>
                </a:lnTo>
                <a:lnTo>
                  <a:pt x="6445" y="25120"/>
                </a:lnTo>
                <a:lnTo>
                  <a:pt x="22225" y="27354"/>
                </a:lnTo>
                <a:lnTo>
                  <a:pt x="42005" y="28922"/>
                </a:lnTo>
                <a:lnTo>
                  <a:pt x="60451" y="29513"/>
                </a:lnTo>
                <a:lnTo>
                  <a:pt x="117348" y="29513"/>
                </a:lnTo>
                <a:lnTo>
                  <a:pt x="212577" y="34085"/>
                </a:lnTo>
                <a:lnTo>
                  <a:pt x="260588" y="35091"/>
                </a:lnTo>
                <a:lnTo>
                  <a:pt x="308416" y="33902"/>
                </a:lnTo>
                <a:lnTo>
                  <a:pt x="355726" y="29513"/>
                </a:lnTo>
                <a:lnTo>
                  <a:pt x="362838" y="26084"/>
                </a:lnTo>
                <a:lnTo>
                  <a:pt x="377063" y="26084"/>
                </a:lnTo>
                <a:lnTo>
                  <a:pt x="425341" y="25590"/>
                </a:lnTo>
                <a:lnTo>
                  <a:pt x="522922" y="23417"/>
                </a:lnTo>
                <a:lnTo>
                  <a:pt x="571815" y="22923"/>
                </a:lnTo>
                <a:lnTo>
                  <a:pt x="1308530" y="22923"/>
                </a:lnTo>
                <a:lnTo>
                  <a:pt x="2447948" y="20973"/>
                </a:lnTo>
                <a:lnTo>
                  <a:pt x="2386838" y="18972"/>
                </a:lnTo>
                <a:lnTo>
                  <a:pt x="2066670" y="18972"/>
                </a:lnTo>
                <a:lnTo>
                  <a:pt x="2026110" y="18416"/>
                </a:lnTo>
                <a:lnTo>
                  <a:pt x="1975513" y="16916"/>
                </a:lnTo>
                <a:lnTo>
                  <a:pt x="279606" y="16916"/>
                </a:lnTo>
                <a:lnTo>
                  <a:pt x="259714" y="16750"/>
                </a:lnTo>
                <a:lnTo>
                  <a:pt x="239823" y="15916"/>
                </a:lnTo>
                <a:lnTo>
                  <a:pt x="220599" y="15416"/>
                </a:lnTo>
                <a:close/>
              </a:path>
              <a:path w="4525009" h="43179">
                <a:moveTo>
                  <a:pt x="2447948" y="20973"/>
                </a:moveTo>
                <a:lnTo>
                  <a:pt x="1610914" y="20973"/>
                </a:lnTo>
                <a:lnTo>
                  <a:pt x="1662763" y="21408"/>
                </a:lnTo>
                <a:lnTo>
                  <a:pt x="1770078" y="24175"/>
                </a:lnTo>
                <a:lnTo>
                  <a:pt x="1879647" y="31422"/>
                </a:lnTo>
                <a:lnTo>
                  <a:pt x="1988458" y="34569"/>
                </a:lnTo>
                <a:lnTo>
                  <a:pt x="2041842" y="34403"/>
                </a:lnTo>
                <a:lnTo>
                  <a:pt x="2148586" y="33069"/>
                </a:lnTo>
                <a:lnTo>
                  <a:pt x="4005453" y="33069"/>
                </a:lnTo>
                <a:lnTo>
                  <a:pt x="4026789" y="31013"/>
                </a:lnTo>
                <a:lnTo>
                  <a:pt x="4048125" y="29958"/>
                </a:lnTo>
                <a:lnTo>
                  <a:pt x="4069461" y="29569"/>
                </a:lnTo>
                <a:lnTo>
                  <a:pt x="4524756" y="29513"/>
                </a:lnTo>
                <a:lnTo>
                  <a:pt x="4524237" y="26084"/>
                </a:lnTo>
                <a:lnTo>
                  <a:pt x="2710561" y="26084"/>
                </a:lnTo>
                <a:lnTo>
                  <a:pt x="2640689" y="25590"/>
                </a:lnTo>
                <a:lnTo>
                  <a:pt x="2447948" y="20973"/>
                </a:lnTo>
                <a:close/>
              </a:path>
              <a:path w="4525009" h="43179">
                <a:moveTo>
                  <a:pt x="1279021" y="23417"/>
                </a:moveTo>
                <a:lnTo>
                  <a:pt x="861266" y="23417"/>
                </a:lnTo>
                <a:lnTo>
                  <a:pt x="915237" y="23713"/>
                </a:lnTo>
                <a:lnTo>
                  <a:pt x="969617" y="24602"/>
                </a:lnTo>
                <a:lnTo>
                  <a:pt x="1024509" y="26084"/>
                </a:lnTo>
                <a:lnTo>
                  <a:pt x="1079364" y="27011"/>
                </a:lnTo>
                <a:lnTo>
                  <a:pt x="1133827" y="26686"/>
                </a:lnTo>
                <a:lnTo>
                  <a:pt x="1188170" y="25590"/>
                </a:lnTo>
                <a:lnTo>
                  <a:pt x="1279021" y="23417"/>
                </a:lnTo>
                <a:close/>
              </a:path>
              <a:path w="4525009" h="43179">
                <a:moveTo>
                  <a:pt x="1308530" y="22923"/>
                </a:moveTo>
                <a:lnTo>
                  <a:pt x="571815" y="22923"/>
                </a:lnTo>
                <a:lnTo>
                  <a:pt x="620503" y="23615"/>
                </a:lnTo>
                <a:lnTo>
                  <a:pt x="668781" y="26084"/>
                </a:lnTo>
                <a:lnTo>
                  <a:pt x="700786" y="26084"/>
                </a:lnTo>
                <a:lnTo>
                  <a:pt x="754143" y="24602"/>
                </a:lnTo>
                <a:lnTo>
                  <a:pt x="807602" y="23713"/>
                </a:lnTo>
                <a:lnTo>
                  <a:pt x="1279021" y="23417"/>
                </a:lnTo>
                <a:lnTo>
                  <a:pt x="1296879" y="23030"/>
                </a:lnTo>
                <a:lnTo>
                  <a:pt x="1308530" y="22923"/>
                </a:lnTo>
                <a:close/>
              </a:path>
              <a:path w="4525009" h="43179">
                <a:moveTo>
                  <a:pt x="3056064" y="14575"/>
                </a:moveTo>
                <a:lnTo>
                  <a:pt x="3009523" y="14946"/>
                </a:lnTo>
                <a:lnTo>
                  <a:pt x="2963180" y="16283"/>
                </a:lnTo>
                <a:lnTo>
                  <a:pt x="2916936" y="18972"/>
                </a:lnTo>
                <a:lnTo>
                  <a:pt x="2864187" y="23084"/>
                </a:lnTo>
                <a:lnTo>
                  <a:pt x="2812415" y="25195"/>
                </a:lnTo>
                <a:lnTo>
                  <a:pt x="2761309" y="25973"/>
                </a:lnTo>
                <a:lnTo>
                  <a:pt x="2710561" y="26084"/>
                </a:lnTo>
                <a:lnTo>
                  <a:pt x="4524237" y="26084"/>
                </a:lnTo>
                <a:lnTo>
                  <a:pt x="4524144" y="25475"/>
                </a:lnTo>
                <a:lnTo>
                  <a:pt x="4519866" y="23401"/>
                </a:lnTo>
                <a:lnTo>
                  <a:pt x="4508253" y="22637"/>
                </a:lnTo>
                <a:lnTo>
                  <a:pt x="4485640" y="22528"/>
                </a:lnTo>
                <a:lnTo>
                  <a:pt x="4217061" y="15416"/>
                </a:lnTo>
                <a:lnTo>
                  <a:pt x="3197860" y="15416"/>
                </a:lnTo>
                <a:lnTo>
                  <a:pt x="3056064" y="14575"/>
                </a:lnTo>
                <a:close/>
              </a:path>
              <a:path w="4525009" h="43179">
                <a:moveTo>
                  <a:pt x="509394" y="7861"/>
                </a:moveTo>
                <a:lnTo>
                  <a:pt x="457181" y="8242"/>
                </a:lnTo>
                <a:lnTo>
                  <a:pt x="404726" y="9422"/>
                </a:lnTo>
                <a:lnTo>
                  <a:pt x="351964" y="11710"/>
                </a:lnTo>
                <a:lnTo>
                  <a:pt x="279606" y="16916"/>
                </a:lnTo>
                <a:lnTo>
                  <a:pt x="1975513" y="16916"/>
                </a:lnTo>
                <a:lnTo>
                  <a:pt x="1943655" y="15972"/>
                </a:lnTo>
                <a:lnTo>
                  <a:pt x="1903094" y="15416"/>
                </a:lnTo>
                <a:lnTo>
                  <a:pt x="1851887" y="12646"/>
                </a:lnTo>
                <a:lnTo>
                  <a:pt x="1792494" y="8431"/>
                </a:lnTo>
                <a:lnTo>
                  <a:pt x="665226" y="8431"/>
                </a:lnTo>
                <a:lnTo>
                  <a:pt x="509394" y="7861"/>
                </a:lnTo>
                <a:close/>
              </a:path>
              <a:path w="4525009" h="43179">
                <a:moveTo>
                  <a:pt x="4083685" y="11987"/>
                </a:moveTo>
                <a:lnTo>
                  <a:pt x="4061793" y="12041"/>
                </a:lnTo>
                <a:lnTo>
                  <a:pt x="4039235" y="12416"/>
                </a:lnTo>
                <a:lnTo>
                  <a:pt x="4016676" y="13434"/>
                </a:lnTo>
                <a:lnTo>
                  <a:pt x="3994785" y="15416"/>
                </a:lnTo>
                <a:lnTo>
                  <a:pt x="4217061" y="15416"/>
                </a:lnTo>
                <a:lnTo>
                  <a:pt x="4083685" y="11987"/>
                </a:lnTo>
                <a:close/>
              </a:path>
              <a:path w="4525009" h="43179">
                <a:moveTo>
                  <a:pt x="818845" y="6895"/>
                </a:moveTo>
                <a:lnTo>
                  <a:pt x="665226" y="8431"/>
                </a:lnTo>
                <a:lnTo>
                  <a:pt x="921257" y="8431"/>
                </a:lnTo>
                <a:lnTo>
                  <a:pt x="870051" y="7066"/>
                </a:lnTo>
                <a:lnTo>
                  <a:pt x="818845" y="6895"/>
                </a:lnTo>
                <a:close/>
              </a:path>
              <a:path w="4525009" h="43179">
                <a:moveTo>
                  <a:pt x="1591484" y="0"/>
                </a:moveTo>
                <a:lnTo>
                  <a:pt x="1536700" y="541"/>
                </a:lnTo>
                <a:lnTo>
                  <a:pt x="1481915" y="2393"/>
                </a:lnTo>
                <a:lnTo>
                  <a:pt x="1426464" y="4875"/>
                </a:lnTo>
                <a:lnTo>
                  <a:pt x="1031620" y="8431"/>
                </a:lnTo>
                <a:lnTo>
                  <a:pt x="1792494" y="8431"/>
                </a:lnTo>
                <a:lnTo>
                  <a:pt x="1749448" y="5376"/>
                </a:lnTo>
                <a:lnTo>
                  <a:pt x="1698204" y="2570"/>
                </a:lnTo>
                <a:lnTo>
                  <a:pt x="1591484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255008" y="5105400"/>
            <a:ext cx="4394200" cy="47625"/>
          </a:xfrm>
          <a:custGeom>
            <a:avLst/>
            <a:gdLst/>
            <a:ahLst/>
            <a:cxnLst/>
            <a:rect l="l" t="t" r="r" b="b"/>
            <a:pathLst>
              <a:path w="4394200" h="47625">
                <a:moveTo>
                  <a:pt x="2464949" y="27446"/>
                </a:moveTo>
                <a:lnTo>
                  <a:pt x="1863278" y="27446"/>
                </a:lnTo>
                <a:lnTo>
                  <a:pt x="1911966" y="27804"/>
                </a:lnTo>
                <a:lnTo>
                  <a:pt x="1960244" y="29082"/>
                </a:lnTo>
                <a:lnTo>
                  <a:pt x="2204209" y="38169"/>
                </a:lnTo>
                <a:lnTo>
                  <a:pt x="2301747" y="43561"/>
                </a:lnTo>
                <a:lnTo>
                  <a:pt x="2326326" y="44136"/>
                </a:lnTo>
                <a:lnTo>
                  <a:pt x="2376864" y="46668"/>
                </a:lnTo>
                <a:lnTo>
                  <a:pt x="2401442" y="47243"/>
                </a:lnTo>
                <a:lnTo>
                  <a:pt x="2696717" y="47243"/>
                </a:lnTo>
                <a:lnTo>
                  <a:pt x="2840776" y="45891"/>
                </a:lnTo>
                <a:lnTo>
                  <a:pt x="3788917" y="29082"/>
                </a:lnTo>
                <a:lnTo>
                  <a:pt x="2622041" y="29082"/>
                </a:lnTo>
                <a:lnTo>
                  <a:pt x="2468795" y="27535"/>
                </a:lnTo>
                <a:lnTo>
                  <a:pt x="2464949" y="27446"/>
                </a:lnTo>
                <a:close/>
              </a:path>
              <a:path w="4394200" h="47625">
                <a:moveTo>
                  <a:pt x="4389755" y="31407"/>
                </a:moveTo>
                <a:lnTo>
                  <a:pt x="4090488" y="31407"/>
                </a:lnTo>
                <a:lnTo>
                  <a:pt x="4138434" y="32069"/>
                </a:lnTo>
                <a:lnTo>
                  <a:pt x="4186449" y="33620"/>
                </a:lnTo>
                <a:lnTo>
                  <a:pt x="4234410" y="36055"/>
                </a:lnTo>
                <a:lnTo>
                  <a:pt x="4282195" y="39370"/>
                </a:lnTo>
                <a:lnTo>
                  <a:pt x="4329684" y="43561"/>
                </a:lnTo>
                <a:lnTo>
                  <a:pt x="4393692" y="43561"/>
                </a:lnTo>
                <a:lnTo>
                  <a:pt x="4393692" y="32766"/>
                </a:lnTo>
                <a:lnTo>
                  <a:pt x="4389755" y="31407"/>
                </a:lnTo>
                <a:close/>
              </a:path>
              <a:path w="4394200" h="47625">
                <a:moveTo>
                  <a:pt x="2212847" y="18161"/>
                </a:moveTo>
                <a:lnTo>
                  <a:pt x="683005" y="18161"/>
                </a:lnTo>
                <a:lnTo>
                  <a:pt x="766683" y="18621"/>
                </a:lnTo>
                <a:lnTo>
                  <a:pt x="808146" y="19714"/>
                </a:lnTo>
                <a:lnTo>
                  <a:pt x="850264" y="21843"/>
                </a:lnTo>
                <a:lnTo>
                  <a:pt x="901484" y="22626"/>
                </a:lnTo>
                <a:lnTo>
                  <a:pt x="952722" y="24627"/>
                </a:lnTo>
                <a:lnTo>
                  <a:pt x="1106424" y="32766"/>
                </a:lnTo>
                <a:lnTo>
                  <a:pt x="1151209" y="33897"/>
                </a:lnTo>
                <a:lnTo>
                  <a:pt x="1239494" y="38873"/>
                </a:lnTo>
                <a:lnTo>
                  <a:pt x="1284351" y="40005"/>
                </a:lnTo>
                <a:lnTo>
                  <a:pt x="1668526" y="29082"/>
                </a:lnTo>
                <a:lnTo>
                  <a:pt x="2464949" y="27446"/>
                </a:lnTo>
                <a:lnTo>
                  <a:pt x="2314825" y="22921"/>
                </a:lnTo>
                <a:lnTo>
                  <a:pt x="2212847" y="18161"/>
                </a:lnTo>
                <a:close/>
              </a:path>
              <a:path w="4394200" h="47625">
                <a:moveTo>
                  <a:pt x="74675" y="10922"/>
                </a:moveTo>
                <a:lnTo>
                  <a:pt x="3555" y="10922"/>
                </a:lnTo>
                <a:lnTo>
                  <a:pt x="0" y="14477"/>
                </a:lnTo>
                <a:lnTo>
                  <a:pt x="0" y="25400"/>
                </a:lnTo>
                <a:lnTo>
                  <a:pt x="14224" y="25400"/>
                </a:lnTo>
                <a:lnTo>
                  <a:pt x="57029" y="29082"/>
                </a:lnTo>
                <a:lnTo>
                  <a:pt x="142366" y="36322"/>
                </a:lnTo>
                <a:lnTo>
                  <a:pt x="196077" y="38731"/>
                </a:lnTo>
                <a:lnTo>
                  <a:pt x="250306" y="38197"/>
                </a:lnTo>
                <a:lnTo>
                  <a:pt x="358978" y="33830"/>
                </a:lnTo>
                <a:lnTo>
                  <a:pt x="412750" y="32766"/>
                </a:lnTo>
                <a:lnTo>
                  <a:pt x="467825" y="30186"/>
                </a:lnTo>
                <a:lnTo>
                  <a:pt x="514572" y="27529"/>
                </a:lnTo>
                <a:lnTo>
                  <a:pt x="629637" y="20740"/>
                </a:lnTo>
                <a:lnTo>
                  <a:pt x="637730" y="20349"/>
                </a:lnTo>
                <a:lnTo>
                  <a:pt x="215612" y="20349"/>
                </a:lnTo>
                <a:lnTo>
                  <a:pt x="168653" y="19249"/>
                </a:lnTo>
                <a:lnTo>
                  <a:pt x="121677" y="16222"/>
                </a:lnTo>
                <a:lnTo>
                  <a:pt x="74675" y="10922"/>
                </a:lnTo>
                <a:close/>
              </a:path>
              <a:path w="4394200" h="47625">
                <a:moveTo>
                  <a:pt x="4371689" y="28104"/>
                </a:moveTo>
                <a:lnTo>
                  <a:pt x="3839648" y="28104"/>
                </a:lnTo>
                <a:lnTo>
                  <a:pt x="3890724" y="29543"/>
                </a:lnTo>
                <a:lnTo>
                  <a:pt x="3942490" y="31672"/>
                </a:lnTo>
                <a:lnTo>
                  <a:pt x="3995292" y="32766"/>
                </a:lnTo>
                <a:lnTo>
                  <a:pt x="4042734" y="31637"/>
                </a:lnTo>
                <a:lnTo>
                  <a:pt x="4389755" y="31407"/>
                </a:lnTo>
                <a:lnTo>
                  <a:pt x="4383023" y="29082"/>
                </a:lnTo>
                <a:lnTo>
                  <a:pt x="4371689" y="28104"/>
                </a:lnTo>
                <a:close/>
              </a:path>
              <a:path w="4394200" h="47625">
                <a:moveTo>
                  <a:pt x="3746245" y="10922"/>
                </a:moveTo>
                <a:lnTo>
                  <a:pt x="3538092" y="11366"/>
                </a:lnTo>
                <a:lnTo>
                  <a:pt x="3329940" y="14477"/>
                </a:lnTo>
                <a:lnTo>
                  <a:pt x="3027552" y="25400"/>
                </a:lnTo>
                <a:lnTo>
                  <a:pt x="2926187" y="27529"/>
                </a:lnTo>
                <a:lnTo>
                  <a:pt x="2622041" y="29082"/>
                </a:lnTo>
                <a:lnTo>
                  <a:pt x="3788917" y="29082"/>
                </a:lnTo>
                <a:lnTo>
                  <a:pt x="3839648" y="28104"/>
                </a:lnTo>
                <a:lnTo>
                  <a:pt x="4371689" y="28104"/>
                </a:lnTo>
                <a:lnTo>
                  <a:pt x="4364355" y="27471"/>
                </a:lnTo>
                <a:lnTo>
                  <a:pt x="4327017" y="27011"/>
                </a:lnTo>
                <a:lnTo>
                  <a:pt x="4254378" y="20639"/>
                </a:lnTo>
                <a:lnTo>
                  <a:pt x="4199778" y="17224"/>
                </a:lnTo>
                <a:lnTo>
                  <a:pt x="4145202" y="15166"/>
                </a:lnTo>
                <a:lnTo>
                  <a:pt x="4091305" y="14477"/>
                </a:lnTo>
                <a:lnTo>
                  <a:pt x="3924045" y="14477"/>
                </a:lnTo>
                <a:lnTo>
                  <a:pt x="3880762" y="13922"/>
                </a:lnTo>
                <a:lnTo>
                  <a:pt x="3791529" y="11477"/>
                </a:lnTo>
                <a:lnTo>
                  <a:pt x="3746245" y="10922"/>
                </a:lnTo>
                <a:close/>
              </a:path>
              <a:path w="4394200" h="47625">
                <a:moveTo>
                  <a:pt x="668781" y="0"/>
                </a:moveTo>
                <a:lnTo>
                  <a:pt x="626109" y="0"/>
                </a:lnTo>
                <a:lnTo>
                  <a:pt x="309499" y="18161"/>
                </a:lnTo>
                <a:lnTo>
                  <a:pt x="262558" y="19870"/>
                </a:lnTo>
                <a:lnTo>
                  <a:pt x="215612" y="20349"/>
                </a:lnTo>
                <a:lnTo>
                  <a:pt x="637730" y="20349"/>
                </a:lnTo>
                <a:lnTo>
                  <a:pt x="683005" y="18161"/>
                </a:lnTo>
                <a:lnTo>
                  <a:pt x="2212847" y="18161"/>
                </a:lnTo>
                <a:lnTo>
                  <a:pt x="2205264" y="17799"/>
                </a:lnTo>
                <a:lnTo>
                  <a:pt x="1283975" y="17799"/>
                </a:lnTo>
                <a:lnTo>
                  <a:pt x="1234345" y="17384"/>
                </a:lnTo>
                <a:lnTo>
                  <a:pt x="1184634" y="16160"/>
                </a:lnTo>
                <a:lnTo>
                  <a:pt x="1134871" y="14036"/>
                </a:lnTo>
                <a:lnTo>
                  <a:pt x="1085088" y="10922"/>
                </a:lnTo>
                <a:lnTo>
                  <a:pt x="1033039" y="8525"/>
                </a:lnTo>
                <a:lnTo>
                  <a:pt x="668781" y="0"/>
                </a:lnTo>
                <a:close/>
              </a:path>
              <a:path w="4394200" h="47625">
                <a:moveTo>
                  <a:pt x="1632262" y="9330"/>
                </a:moveTo>
                <a:lnTo>
                  <a:pt x="1581049" y="9507"/>
                </a:lnTo>
                <a:lnTo>
                  <a:pt x="1529841" y="10922"/>
                </a:lnTo>
                <a:lnTo>
                  <a:pt x="1481074" y="13188"/>
                </a:lnTo>
                <a:lnTo>
                  <a:pt x="1382870" y="16566"/>
                </a:lnTo>
                <a:lnTo>
                  <a:pt x="1333494" y="17496"/>
                </a:lnTo>
                <a:lnTo>
                  <a:pt x="1283975" y="17799"/>
                </a:lnTo>
                <a:lnTo>
                  <a:pt x="2205264" y="17799"/>
                </a:lnTo>
                <a:lnTo>
                  <a:pt x="2106148" y="13458"/>
                </a:lnTo>
                <a:lnTo>
                  <a:pt x="2019396" y="10922"/>
                </a:lnTo>
                <a:lnTo>
                  <a:pt x="1786001" y="10922"/>
                </a:lnTo>
                <a:lnTo>
                  <a:pt x="1632262" y="9330"/>
                </a:lnTo>
                <a:close/>
              </a:path>
              <a:path w="4394200" h="47625">
                <a:moveTo>
                  <a:pt x="1892700" y="9481"/>
                </a:moveTo>
                <a:lnTo>
                  <a:pt x="1839346" y="9878"/>
                </a:lnTo>
                <a:lnTo>
                  <a:pt x="1786001" y="10922"/>
                </a:lnTo>
                <a:lnTo>
                  <a:pt x="2019396" y="10922"/>
                </a:lnTo>
                <a:lnTo>
                  <a:pt x="1946061" y="9685"/>
                </a:lnTo>
                <a:lnTo>
                  <a:pt x="1892700" y="948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11979" y="5269083"/>
            <a:ext cx="4140835" cy="50165"/>
          </a:xfrm>
          <a:custGeom>
            <a:avLst/>
            <a:gdLst/>
            <a:ahLst/>
            <a:cxnLst/>
            <a:rect l="l" t="t" r="r" b="b"/>
            <a:pathLst>
              <a:path w="4140834" h="50164">
                <a:moveTo>
                  <a:pt x="4140708" y="39262"/>
                </a:moveTo>
                <a:lnTo>
                  <a:pt x="3692525" y="39262"/>
                </a:lnTo>
                <a:lnTo>
                  <a:pt x="3742046" y="40513"/>
                </a:lnTo>
                <a:lnTo>
                  <a:pt x="3938225" y="41567"/>
                </a:lnTo>
                <a:lnTo>
                  <a:pt x="4022471" y="43407"/>
                </a:lnTo>
                <a:lnTo>
                  <a:pt x="4057142" y="44961"/>
                </a:lnTo>
                <a:lnTo>
                  <a:pt x="4126484" y="49676"/>
                </a:lnTo>
                <a:lnTo>
                  <a:pt x="4140708" y="46247"/>
                </a:lnTo>
                <a:lnTo>
                  <a:pt x="4140708" y="39262"/>
                </a:lnTo>
                <a:close/>
              </a:path>
              <a:path w="4140834" h="50164">
                <a:moveTo>
                  <a:pt x="2979220" y="23226"/>
                </a:moveTo>
                <a:lnTo>
                  <a:pt x="2418086" y="23226"/>
                </a:lnTo>
                <a:lnTo>
                  <a:pt x="2519457" y="23883"/>
                </a:lnTo>
                <a:lnTo>
                  <a:pt x="2570152" y="24992"/>
                </a:lnTo>
                <a:lnTo>
                  <a:pt x="2620857" y="26676"/>
                </a:lnTo>
                <a:lnTo>
                  <a:pt x="2671572" y="28975"/>
                </a:lnTo>
                <a:lnTo>
                  <a:pt x="2708354" y="31011"/>
                </a:lnTo>
                <a:lnTo>
                  <a:pt x="2780585" y="33797"/>
                </a:lnTo>
                <a:lnTo>
                  <a:pt x="2817368" y="35833"/>
                </a:lnTo>
                <a:lnTo>
                  <a:pt x="3112643" y="42818"/>
                </a:lnTo>
                <a:lnTo>
                  <a:pt x="3137535" y="42818"/>
                </a:lnTo>
                <a:lnTo>
                  <a:pt x="3180208" y="42209"/>
                </a:lnTo>
                <a:lnTo>
                  <a:pt x="3222894" y="40611"/>
                </a:lnTo>
                <a:lnTo>
                  <a:pt x="3308350" y="35833"/>
                </a:lnTo>
                <a:lnTo>
                  <a:pt x="4140708" y="35833"/>
                </a:lnTo>
                <a:lnTo>
                  <a:pt x="4140708" y="28975"/>
                </a:lnTo>
                <a:lnTo>
                  <a:pt x="4119372" y="28975"/>
                </a:lnTo>
                <a:lnTo>
                  <a:pt x="4015293" y="27954"/>
                </a:lnTo>
                <a:lnTo>
                  <a:pt x="3970982" y="26992"/>
                </a:lnTo>
                <a:lnTo>
                  <a:pt x="3130423" y="26992"/>
                </a:lnTo>
                <a:lnTo>
                  <a:pt x="3098419" y="25546"/>
                </a:lnTo>
                <a:lnTo>
                  <a:pt x="3051478" y="25149"/>
                </a:lnTo>
                <a:lnTo>
                  <a:pt x="3004532" y="24075"/>
                </a:lnTo>
                <a:lnTo>
                  <a:pt x="2979220" y="23226"/>
                </a:lnTo>
                <a:close/>
              </a:path>
              <a:path w="4140834" h="50164">
                <a:moveTo>
                  <a:pt x="4140708" y="35833"/>
                </a:moveTo>
                <a:lnTo>
                  <a:pt x="3308350" y="35833"/>
                </a:lnTo>
                <a:lnTo>
                  <a:pt x="3363801" y="36369"/>
                </a:lnTo>
                <a:lnTo>
                  <a:pt x="3473370" y="38726"/>
                </a:lnTo>
                <a:lnTo>
                  <a:pt x="3528822" y="39262"/>
                </a:lnTo>
                <a:lnTo>
                  <a:pt x="3569402" y="40762"/>
                </a:lnTo>
                <a:lnTo>
                  <a:pt x="3610673" y="40595"/>
                </a:lnTo>
                <a:lnTo>
                  <a:pt x="3692525" y="39262"/>
                </a:lnTo>
                <a:lnTo>
                  <a:pt x="4140708" y="39262"/>
                </a:lnTo>
                <a:lnTo>
                  <a:pt x="4140708" y="35833"/>
                </a:lnTo>
                <a:close/>
              </a:path>
              <a:path w="4140834" h="50164">
                <a:moveTo>
                  <a:pt x="2890041" y="19710"/>
                </a:moveTo>
                <a:lnTo>
                  <a:pt x="919404" y="19710"/>
                </a:lnTo>
                <a:lnTo>
                  <a:pt x="972057" y="19991"/>
                </a:lnTo>
                <a:lnTo>
                  <a:pt x="1024795" y="20952"/>
                </a:lnTo>
                <a:lnTo>
                  <a:pt x="1160542" y="25152"/>
                </a:lnTo>
                <a:lnTo>
                  <a:pt x="1287780" y="28975"/>
                </a:lnTo>
                <a:lnTo>
                  <a:pt x="1327229" y="29511"/>
                </a:lnTo>
                <a:lnTo>
                  <a:pt x="1404794" y="31868"/>
                </a:lnTo>
                <a:lnTo>
                  <a:pt x="1444244" y="32404"/>
                </a:lnTo>
                <a:lnTo>
                  <a:pt x="1959392" y="30880"/>
                </a:lnTo>
                <a:lnTo>
                  <a:pt x="2367408" y="23599"/>
                </a:lnTo>
                <a:lnTo>
                  <a:pt x="2979220" y="23226"/>
                </a:lnTo>
                <a:lnTo>
                  <a:pt x="2890041" y="19710"/>
                </a:lnTo>
                <a:close/>
              </a:path>
              <a:path w="4140834" h="50164">
                <a:moveTo>
                  <a:pt x="1959392" y="30880"/>
                </a:moveTo>
                <a:lnTo>
                  <a:pt x="1643474" y="30880"/>
                </a:lnTo>
                <a:lnTo>
                  <a:pt x="1693281" y="31213"/>
                </a:lnTo>
                <a:lnTo>
                  <a:pt x="1743075" y="32404"/>
                </a:lnTo>
                <a:lnTo>
                  <a:pt x="1959392" y="30880"/>
                </a:lnTo>
                <a:close/>
              </a:path>
              <a:path w="4140834" h="50164">
                <a:moveTo>
                  <a:pt x="32004" y="9131"/>
                </a:moveTo>
                <a:lnTo>
                  <a:pt x="22780" y="9774"/>
                </a:lnTo>
                <a:lnTo>
                  <a:pt x="14224" y="11703"/>
                </a:lnTo>
                <a:lnTo>
                  <a:pt x="0" y="11703"/>
                </a:lnTo>
                <a:lnTo>
                  <a:pt x="0" y="25546"/>
                </a:lnTo>
                <a:lnTo>
                  <a:pt x="17780" y="25546"/>
                </a:lnTo>
                <a:lnTo>
                  <a:pt x="47117" y="26082"/>
                </a:lnTo>
                <a:lnTo>
                  <a:pt x="105791" y="28439"/>
                </a:lnTo>
                <a:lnTo>
                  <a:pt x="135128" y="28975"/>
                </a:lnTo>
                <a:lnTo>
                  <a:pt x="455295" y="28975"/>
                </a:lnTo>
                <a:lnTo>
                  <a:pt x="814578" y="21990"/>
                </a:lnTo>
                <a:lnTo>
                  <a:pt x="866892" y="20310"/>
                </a:lnTo>
                <a:lnTo>
                  <a:pt x="919404" y="19710"/>
                </a:lnTo>
                <a:lnTo>
                  <a:pt x="2890041" y="19710"/>
                </a:lnTo>
                <a:lnTo>
                  <a:pt x="2863596" y="18561"/>
                </a:lnTo>
                <a:lnTo>
                  <a:pt x="2815034" y="17971"/>
                </a:lnTo>
                <a:lnTo>
                  <a:pt x="2765806" y="16418"/>
                </a:lnTo>
                <a:lnTo>
                  <a:pt x="2736989" y="15132"/>
                </a:lnTo>
                <a:lnTo>
                  <a:pt x="334391" y="15132"/>
                </a:lnTo>
                <a:lnTo>
                  <a:pt x="305054" y="13149"/>
                </a:lnTo>
                <a:lnTo>
                  <a:pt x="91902" y="13149"/>
                </a:lnTo>
                <a:lnTo>
                  <a:pt x="49784" y="11703"/>
                </a:lnTo>
                <a:lnTo>
                  <a:pt x="41227" y="9774"/>
                </a:lnTo>
                <a:lnTo>
                  <a:pt x="32004" y="9131"/>
                </a:lnTo>
                <a:close/>
              </a:path>
              <a:path w="4140834" h="50164">
                <a:moveTo>
                  <a:pt x="3418581" y="17296"/>
                </a:moveTo>
                <a:lnTo>
                  <a:pt x="3370564" y="18148"/>
                </a:lnTo>
                <a:lnTo>
                  <a:pt x="3322536" y="19868"/>
                </a:lnTo>
                <a:lnTo>
                  <a:pt x="3274494" y="22365"/>
                </a:lnTo>
                <a:lnTo>
                  <a:pt x="3226435" y="25546"/>
                </a:lnTo>
                <a:lnTo>
                  <a:pt x="3194430" y="26028"/>
                </a:lnTo>
                <a:lnTo>
                  <a:pt x="3162427" y="26832"/>
                </a:lnTo>
                <a:lnTo>
                  <a:pt x="3130423" y="26992"/>
                </a:lnTo>
                <a:lnTo>
                  <a:pt x="3970982" y="26992"/>
                </a:lnTo>
                <a:lnTo>
                  <a:pt x="3902981" y="25149"/>
                </a:lnTo>
                <a:lnTo>
                  <a:pt x="3806317" y="21990"/>
                </a:lnTo>
                <a:lnTo>
                  <a:pt x="3611564" y="20974"/>
                </a:lnTo>
                <a:lnTo>
                  <a:pt x="3562876" y="20005"/>
                </a:lnTo>
                <a:lnTo>
                  <a:pt x="3466591" y="17403"/>
                </a:lnTo>
                <a:lnTo>
                  <a:pt x="3418581" y="17296"/>
                </a:lnTo>
                <a:close/>
              </a:path>
              <a:path w="4140834" h="50164">
                <a:moveTo>
                  <a:pt x="947358" y="0"/>
                </a:moveTo>
                <a:lnTo>
                  <a:pt x="900049" y="1289"/>
                </a:lnTo>
                <a:lnTo>
                  <a:pt x="803231" y="2208"/>
                </a:lnTo>
                <a:lnTo>
                  <a:pt x="465963" y="11703"/>
                </a:lnTo>
                <a:lnTo>
                  <a:pt x="433403" y="13685"/>
                </a:lnTo>
                <a:lnTo>
                  <a:pt x="400176" y="14703"/>
                </a:lnTo>
                <a:lnTo>
                  <a:pt x="334391" y="15132"/>
                </a:lnTo>
                <a:lnTo>
                  <a:pt x="1330452" y="15132"/>
                </a:lnTo>
                <a:lnTo>
                  <a:pt x="1138301" y="4718"/>
                </a:lnTo>
                <a:lnTo>
                  <a:pt x="1043170" y="1042"/>
                </a:lnTo>
                <a:lnTo>
                  <a:pt x="995179" y="27"/>
                </a:lnTo>
                <a:lnTo>
                  <a:pt x="947358" y="0"/>
                </a:lnTo>
                <a:close/>
              </a:path>
              <a:path w="4140834" h="50164">
                <a:moveTo>
                  <a:pt x="1639951" y="11703"/>
                </a:moveTo>
                <a:lnTo>
                  <a:pt x="1486916" y="11703"/>
                </a:lnTo>
                <a:lnTo>
                  <a:pt x="1447466" y="12239"/>
                </a:lnTo>
                <a:lnTo>
                  <a:pt x="1369901" y="14596"/>
                </a:lnTo>
                <a:lnTo>
                  <a:pt x="1330452" y="15132"/>
                </a:lnTo>
                <a:lnTo>
                  <a:pt x="2736989" y="15132"/>
                </a:lnTo>
                <a:lnTo>
                  <a:pt x="2710990" y="13931"/>
                </a:lnTo>
                <a:lnTo>
                  <a:pt x="1890622" y="13931"/>
                </a:lnTo>
                <a:lnTo>
                  <a:pt x="1639951" y="11703"/>
                </a:lnTo>
                <a:close/>
              </a:path>
              <a:path w="4140834" h="50164">
                <a:moveTo>
                  <a:pt x="2529204" y="4718"/>
                </a:moveTo>
                <a:lnTo>
                  <a:pt x="2288169" y="6014"/>
                </a:lnTo>
                <a:lnTo>
                  <a:pt x="2040592" y="12424"/>
                </a:lnTo>
                <a:lnTo>
                  <a:pt x="1890622" y="13931"/>
                </a:lnTo>
                <a:lnTo>
                  <a:pt x="2710990" y="13931"/>
                </a:lnTo>
                <a:lnTo>
                  <a:pt x="2668016" y="11703"/>
                </a:lnTo>
                <a:lnTo>
                  <a:pt x="2598610" y="6924"/>
                </a:lnTo>
                <a:lnTo>
                  <a:pt x="2563895" y="5327"/>
                </a:lnTo>
                <a:lnTo>
                  <a:pt x="2529204" y="4718"/>
                </a:lnTo>
                <a:close/>
              </a:path>
              <a:path w="4140834" h="50164">
                <a:moveTo>
                  <a:pt x="217043" y="11703"/>
                </a:moveTo>
                <a:lnTo>
                  <a:pt x="133365" y="12989"/>
                </a:lnTo>
                <a:lnTo>
                  <a:pt x="91902" y="13149"/>
                </a:lnTo>
                <a:lnTo>
                  <a:pt x="305054" y="13149"/>
                </a:lnTo>
                <a:lnTo>
                  <a:pt x="275717" y="12131"/>
                </a:lnTo>
                <a:lnTo>
                  <a:pt x="246380" y="11756"/>
                </a:lnTo>
                <a:lnTo>
                  <a:pt x="217043" y="1170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315967" y="5186171"/>
            <a:ext cx="4323715" cy="45085"/>
          </a:xfrm>
          <a:custGeom>
            <a:avLst/>
            <a:gdLst/>
            <a:ahLst/>
            <a:cxnLst/>
            <a:rect l="l" t="t" r="r" b="b"/>
            <a:pathLst>
              <a:path w="4323715" h="45085">
                <a:moveTo>
                  <a:pt x="4314536" y="29082"/>
                </a:moveTo>
                <a:lnTo>
                  <a:pt x="3355721" y="29082"/>
                </a:lnTo>
                <a:lnTo>
                  <a:pt x="3896614" y="40004"/>
                </a:lnTo>
                <a:lnTo>
                  <a:pt x="4095829" y="40449"/>
                </a:lnTo>
                <a:lnTo>
                  <a:pt x="4295140" y="43560"/>
                </a:lnTo>
                <a:lnTo>
                  <a:pt x="4302585" y="44023"/>
                </a:lnTo>
                <a:lnTo>
                  <a:pt x="4312031" y="44497"/>
                </a:lnTo>
                <a:lnTo>
                  <a:pt x="4320143" y="43614"/>
                </a:lnTo>
                <a:lnTo>
                  <a:pt x="4323534" y="40060"/>
                </a:lnTo>
                <a:lnTo>
                  <a:pt x="4323521" y="39846"/>
                </a:lnTo>
                <a:lnTo>
                  <a:pt x="4320698" y="33115"/>
                </a:lnTo>
                <a:lnTo>
                  <a:pt x="4314536" y="29082"/>
                </a:lnTo>
                <a:close/>
              </a:path>
              <a:path w="4323715" h="45085">
                <a:moveTo>
                  <a:pt x="2807716" y="21843"/>
                </a:moveTo>
                <a:lnTo>
                  <a:pt x="1636903" y="21843"/>
                </a:lnTo>
                <a:lnTo>
                  <a:pt x="1688866" y="22399"/>
                </a:lnTo>
                <a:lnTo>
                  <a:pt x="1741043" y="23857"/>
                </a:lnTo>
                <a:lnTo>
                  <a:pt x="1898205" y="30678"/>
                </a:lnTo>
                <a:lnTo>
                  <a:pt x="1950085" y="32765"/>
                </a:lnTo>
                <a:lnTo>
                  <a:pt x="2012330" y="37718"/>
                </a:lnTo>
                <a:lnTo>
                  <a:pt x="2043150" y="39373"/>
                </a:lnTo>
                <a:lnTo>
                  <a:pt x="2074672" y="40004"/>
                </a:lnTo>
                <a:lnTo>
                  <a:pt x="2498090" y="36321"/>
                </a:lnTo>
                <a:lnTo>
                  <a:pt x="2522093" y="35766"/>
                </a:lnTo>
                <a:lnTo>
                  <a:pt x="2570099" y="33321"/>
                </a:lnTo>
                <a:lnTo>
                  <a:pt x="2594102" y="32765"/>
                </a:lnTo>
                <a:lnTo>
                  <a:pt x="2628375" y="30674"/>
                </a:lnTo>
                <a:lnTo>
                  <a:pt x="2701018" y="25917"/>
                </a:lnTo>
                <a:lnTo>
                  <a:pt x="2754300" y="23032"/>
                </a:lnTo>
                <a:lnTo>
                  <a:pt x="2807716" y="21843"/>
                </a:lnTo>
                <a:close/>
              </a:path>
              <a:path w="4323715" h="45085">
                <a:moveTo>
                  <a:pt x="2779204" y="2746"/>
                </a:moveTo>
                <a:lnTo>
                  <a:pt x="2736488" y="3629"/>
                </a:lnTo>
                <a:lnTo>
                  <a:pt x="2693797" y="7238"/>
                </a:lnTo>
                <a:lnTo>
                  <a:pt x="2544317" y="18160"/>
                </a:lnTo>
                <a:lnTo>
                  <a:pt x="2284603" y="18160"/>
                </a:lnTo>
                <a:lnTo>
                  <a:pt x="2233245" y="18736"/>
                </a:lnTo>
                <a:lnTo>
                  <a:pt x="2127958" y="21268"/>
                </a:lnTo>
                <a:lnTo>
                  <a:pt x="2074672" y="21843"/>
                </a:lnTo>
                <a:lnTo>
                  <a:pt x="2807716" y="21843"/>
                </a:lnTo>
                <a:lnTo>
                  <a:pt x="2861546" y="22399"/>
                </a:lnTo>
                <a:lnTo>
                  <a:pt x="3069183" y="28546"/>
                </a:lnTo>
                <a:lnTo>
                  <a:pt x="3120771" y="29082"/>
                </a:lnTo>
                <a:lnTo>
                  <a:pt x="3167773" y="30497"/>
                </a:lnTo>
                <a:lnTo>
                  <a:pt x="3214757" y="30674"/>
                </a:lnTo>
                <a:lnTo>
                  <a:pt x="3355721" y="29082"/>
                </a:lnTo>
                <a:lnTo>
                  <a:pt x="4314536" y="29082"/>
                </a:lnTo>
                <a:lnTo>
                  <a:pt x="4313809" y="28606"/>
                </a:lnTo>
                <a:lnTo>
                  <a:pt x="4308284" y="26953"/>
                </a:lnTo>
                <a:lnTo>
                  <a:pt x="4036742" y="26953"/>
                </a:lnTo>
                <a:lnTo>
                  <a:pt x="4024630" y="26781"/>
                </a:lnTo>
                <a:lnTo>
                  <a:pt x="4012517" y="25917"/>
                </a:lnTo>
                <a:lnTo>
                  <a:pt x="3999738" y="25400"/>
                </a:lnTo>
                <a:lnTo>
                  <a:pt x="3944024" y="22397"/>
                </a:lnTo>
                <a:lnTo>
                  <a:pt x="3903662" y="20446"/>
                </a:lnTo>
                <a:lnTo>
                  <a:pt x="3855612" y="18792"/>
                </a:lnTo>
                <a:lnTo>
                  <a:pt x="3523273" y="14477"/>
                </a:lnTo>
                <a:lnTo>
                  <a:pt x="3160014" y="14477"/>
                </a:lnTo>
                <a:lnTo>
                  <a:pt x="2864612" y="3682"/>
                </a:lnTo>
                <a:lnTo>
                  <a:pt x="2779204" y="2746"/>
                </a:lnTo>
                <a:close/>
              </a:path>
              <a:path w="4323715" h="45085">
                <a:moveTo>
                  <a:pt x="718820" y="0"/>
                </a:moveTo>
                <a:lnTo>
                  <a:pt x="694259" y="575"/>
                </a:lnTo>
                <a:lnTo>
                  <a:pt x="643757" y="3107"/>
                </a:lnTo>
                <a:lnTo>
                  <a:pt x="619125" y="3682"/>
                </a:lnTo>
                <a:lnTo>
                  <a:pt x="577008" y="5738"/>
                </a:lnTo>
                <a:lnTo>
                  <a:pt x="535559" y="6794"/>
                </a:lnTo>
                <a:lnTo>
                  <a:pt x="339852" y="7699"/>
                </a:lnTo>
                <a:lnTo>
                  <a:pt x="283793" y="8792"/>
                </a:lnTo>
                <a:lnTo>
                  <a:pt x="227711" y="10921"/>
                </a:lnTo>
                <a:lnTo>
                  <a:pt x="0" y="10921"/>
                </a:lnTo>
                <a:lnTo>
                  <a:pt x="0" y="18160"/>
                </a:lnTo>
                <a:lnTo>
                  <a:pt x="9667" y="24993"/>
                </a:lnTo>
                <a:lnTo>
                  <a:pt x="32004" y="29098"/>
                </a:lnTo>
                <a:lnTo>
                  <a:pt x="57007" y="30466"/>
                </a:lnTo>
                <a:lnTo>
                  <a:pt x="74676" y="29082"/>
                </a:lnTo>
                <a:lnTo>
                  <a:pt x="123413" y="26273"/>
                </a:lnTo>
                <a:lnTo>
                  <a:pt x="171450" y="25720"/>
                </a:lnTo>
                <a:lnTo>
                  <a:pt x="299527" y="25720"/>
                </a:lnTo>
                <a:lnTo>
                  <a:pt x="313182" y="25400"/>
                </a:lnTo>
                <a:lnTo>
                  <a:pt x="430530" y="25400"/>
                </a:lnTo>
                <a:lnTo>
                  <a:pt x="515985" y="24955"/>
                </a:lnTo>
                <a:lnTo>
                  <a:pt x="558671" y="23899"/>
                </a:lnTo>
                <a:lnTo>
                  <a:pt x="589860" y="22397"/>
                </a:lnTo>
                <a:lnTo>
                  <a:pt x="640867" y="19772"/>
                </a:lnTo>
                <a:lnTo>
                  <a:pt x="679688" y="19081"/>
                </a:lnTo>
                <a:lnTo>
                  <a:pt x="1992596" y="19081"/>
                </a:lnTo>
                <a:lnTo>
                  <a:pt x="1925193" y="14477"/>
                </a:lnTo>
                <a:lnTo>
                  <a:pt x="1799582" y="8792"/>
                </a:lnTo>
                <a:lnTo>
                  <a:pt x="1056560" y="8792"/>
                </a:lnTo>
                <a:lnTo>
                  <a:pt x="1021334" y="7238"/>
                </a:lnTo>
                <a:lnTo>
                  <a:pt x="921540" y="6180"/>
                </a:lnTo>
                <a:lnTo>
                  <a:pt x="718820" y="0"/>
                </a:lnTo>
                <a:close/>
              </a:path>
              <a:path w="4323715" h="45085">
                <a:moveTo>
                  <a:pt x="1398751" y="25400"/>
                </a:moveTo>
                <a:lnTo>
                  <a:pt x="1163574" y="25400"/>
                </a:lnTo>
                <a:lnTo>
                  <a:pt x="1190317" y="25975"/>
                </a:lnTo>
                <a:lnTo>
                  <a:pt x="1243709" y="28507"/>
                </a:lnTo>
                <a:lnTo>
                  <a:pt x="1270381" y="29082"/>
                </a:lnTo>
                <a:lnTo>
                  <a:pt x="1398751" y="25400"/>
                </a:lnTo>
                <a:close/>
              </a:path>
              <a:path w="4323715" h="45085">
                <a:moveTo>
                  <a:pt x="1992596" y="19081"/>
                </a:moveTo>
                <a:lnTo>
                  <a:pt x="679688" y="19081"/>
                </a:lnTo>
                <a:lnTo>
                  <a:pt x="718484" y="19772"/>
                </a:lnTo>
                <a:lnTo>
                  <a:pt x="757936" y="21843"/>
                </a:lnTo>
                <a:lnTo>
                  <a:pt x="811905" y="22399"/>
                </a:lnTo>
                <a:lnTo>
                  <a:pt x="921081" y="24844"/>
                </a:lnTo>
                <a:lnTo>
                  <a:pt x="974979" y="25400"/>
                </a:lnTo>
                <a:lnTo>
                  <a:pt x="1022502" y="26953"/>
                </a:lnTo>
                <a:lnTo>
                  <a:pt x="1069324" y="26781"/>
                </a:lnTo>
                <a:lnTo>
                  <a:pt x="1163574" y="25400"/>
                </a:lnTo>
                <a:lnTo>
                  <a:pt x="1398751" y="25400"/>
                </a:lnTo>
                <a:lnTo>
                  <a:pt x="1583722" y="22051"/>
                </a:lnTo>
                <a:lnTo>
                  <a:pt x="2074672" y="21843"/>
                </a:lnTo>
                <a:lnTo>
                  <a:pt x="2037260" y="21210"/>
                </a:lnTo>
                <a:lnTo>
                  <a:pt x="1999884" y="19542"/>
                </a:lnTo>
                <a:lnTo>
                  <a:pt x="1992596" y="19081"/>
                </a:lnTo>
                <a:close/>
              </a:path>
              <a:path w="4323715" h="45085">
                <a:moveTo>
                  <a:pt x="4099027" y="22973"/>
                </a:moveTo>
                <a:lnTo>
                  <a:pt x="4049522" y="25400"/>
                </a:lnTo>
                <a:lnTo>
                  <a:pt x="4036742" y="26953"/>
                </a:lnTo>
                <a:lnTo>
                  <a:pt x="4308284" y="26953"/>
                </a:lnTo>
                <a:lnTo>
                  <a:pt x="4305585" y="26146"/>
                </a:lnTo>
                <a:lnTo>
                  <a:pt x="4305338" y="26119"/>
                </a:lnTo>
                <a:lnTo>
                  <a:pt x="4249190" y="26119"/>
                </a:lnTo>
                <a:lnTo>
                  <a:pt x="4149027" y="23333"/>
                </a:lnTo>
                <a:lnTo>
                  <a:pt x="4099027" y="22973"/>
                </a:lnTo>
                <a:close/>
              </a:path>
              <a:path w="4323715" h="45085">
                <a:moveTo>
                  <a:pt x="299527" y="25720"/>
                </a:moveTo>
                <a:lnTo>
                  <a:pt x="171450" y="25720"/>
                </a:lnTo>
                <a:lnTo>
                  <a:pt x="266151" y="26502"/>
                </a:lnTo>
                <a:lnTo>
                  <a:pt x="299527" y="25720"/>
                </a:lnTo>
                <a:close/>
              </a:path>
              <a:path w="4323715" h="45085">
                <a:moveTo>
                  <a:pt x="4298696" y="25400"/>
                </a:moveTo>
                <a:lnTo>
                  <a:pt x="4249190" y="26119"/>
                </a:lnTo>
                <a:lnTo>
                  <a:pt x="4305338" y="26119"/>
                </a:lnTo>
                <a:lnTo>
                  <a:pt x="4298696" y="25400"/>
                </a:lnTo>
                <a:close/>
              </a:path>
              <a:path w="4323715" h="45085">
                <a:moveTo>
                  <a:pt x="3245358" y="10921"/>
                </a:moveTo>
                <a:lnTo>
                  <a:pt x="3224022" y="11477"/>
                </a:lnTo>
                <a:lnTo>
                  <a:pt x="3181349" y="13922"/>
                </a:lnTo>
                <a:lnTo>
                  <a:pt x="3160014" y="14477"/>
                </a:lnTo>
                <a:lnTo>
                  <a:pt x="3523273" y="14477"/>
                </a:lnTo>
                <a:lnTo>
                  <a:pt x="3245358" y="10921"/>
                </a:lnTo>
                <a:close/>
              </a:path>
              <a:path w="4323715" h="45085">
                <a:moveTo>
                  <a:pt x="1686687" y="3682"/>
                </a:moveTo>
                <a:lnTo>
                  <a:pt x="1455420" y="3682"/>
                </a:lnTo>
                <a:lnTo>
                  <a:pt x="1407387" y="5181"/>
                </a:lnTo>
                <a:lnTo>
                  <a:pt x="1359238" y="6185"/>
                </a:lnTo>
                <a:lnTo>
                  <a:pt x="1163574" y="7238"/>
                </a:lnTo>
                <a:lnTo>
                  <a:pt x="1092454" y="8620"/>
                </a:lnTo>
                <a:lnTo>
                  <a:pt x="1056560" y="8792"/>
                </a:lnTo>
                <a:lnTo>
                  <a:pt x="1799582" y="8792"/>
                </a:lnTo>
                <a:lnTo>
                  <a:pt x="1686687" y="3682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970776" y="262127"/>
            <a:ext cx="2173605" cy="30480"/>
          </a:xfrm>
          <a:custGeom>
            <a:avLst/>
            <a:gdLst/>
            <a:ahLst/>
            <a:cxnLst/>
            <a:rect l="l" t="t" r="r" b="b"/>
            <a:pathLst>
              <a:path w="2173604" h="30479">
                <a:moveTo>
                  <a:pt x="2173223" y="18033"/>
                </a:moveTo>
                <a:lnTo>
                  <a:pt x="1059942" y="18033"/>
                </a:lnTo>
                <a:lnTo>
                  <a:pt x="1810512" y="28828"/>
                </a:lnTo>
                <a:lnTo>
                  <a:pt x="1968103" y="30397"/>
                </a:lnTo>
                <a:lnTo>
                  <a:pt x="2173223" y="29541"/>
                </a:lnTo>
                <a:lnTo>
                  <a:pt x="2173223" y="18033"/>
                </a:lnTo>
                <a:close/>
              </a:path>
              <a:path w="2173604" h="30479">
                <a:moveTo>
                  <a:pt x="1280541" y="0"/>
                </a:moveTo>
                <a:lnTo>
                  <a:pt x="359282" y="0"/>
                </a:lnTo>
                <a:lnTo>
                  <a:pt x="302700" y="1186"/>
                </a:lnTo>
                <a:lnTo>
                  <a:pt x="131572" y="10795"/>
                </a:lnTo>
                <a:lnTo>
                  <a:pt x="24892" y="10795"/>
                </a:lnTo>
                <a:lnTo>
                  <a:pt x="21002" y="10908"/>
                </a:lnTo>
                <a:lnTo>
                  <a:pt x="12446" y="11699"/>
                </a:lnTo>
                <a:lnTo>
                  <a:pt x="3889" y="13848"/>
                </a:lnTo>
                <a:lnTo>
                  <a:pt x="0" y="18033"/>
                </a:lnTo>
                <a:lnTo>
                  <a:pt x="0" y="28828"/>
                </a:lnTo>
                <a:lnTo>
                  <a:pt x="10668" y="28828"/>
                </a:lnTo>
                <a:lnTo>
                  <a:pt x="61896" y="28273"/>
                </a:lnTo>
                <a:lnTo>
                  <a:pt x="165687" y="25828"/>
                </a:lnTo>
                <a:lnTo>
                  <a:pt x="216916" y="25273"/>
                </a:lnTo>
                <a:lnTo>
                  <a:pt x="235604" y="24697"/>
                </a:lnTo>
                <a:lnTo>
                  <a:pt x="273030" y="22165"/>
                </a:lnTo>
                <a:lnTo>
                  <a:pt x="291719" y="21590"/>
                </a:lnTo>
                <a:lnTo>
                  <a:pt x="604647" y="21590"/>
                </a:lnTo>
                <a:lnTo>
                  <a:pt x="2173223" y="18033"/>
                </a:lnTo>
                <a:lnTo>
                  <a:pt x="2173223" y="10624"/>
                </a:lnTo>
                <a:lnTo>
                  <a:pt x="1532001" y="6425"/>
                </a:lnTo>
                <a:lnTo>
                  <a:pt x="128054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326719" y="4302402"/>
            <a:ext cx="4297680" cy="42545"/>
          </a:xfrm>
          <a:custGeom>
            <a:avLst/>
            <a:gdLst/>
            <a:ahLst/>
            <a:cxnLst/>
            <a:rect l="l" t="t" r="r" b="b"/>
            <a:pathLst>
              <a:path w="4297680" h="42545">
                <a:moveTo>
                  <a:pt x="3966761" y="21439"/>
                </a:moveTo>
                <a:lnTo>
                  <a:pt x="2419139" y="21439"/>
                </a:lnTo>
                <a:lnTo>
                  <a:pt x="2465640" y="22937"/>
                </a:lnTo>
                <a:lnTo>
                  <a:pt x="2559665" y="24550"/>
                </a:lnTo>
                <a:lnTo>
                  <a:pt x="2606779" y="24863"/>
                </a:lnTo>
                <a:lnTo>
                  <a:pt x="2700190" y="24995"/>
                </a:lnTo>
                <a:lnTo>
                  <a:pt x="3041693" y="24995"/>
                </a:lnTo>
                <a:lnTo>
                  <a:pt x="3081160" y="26086"/>
                </a:lnTo>
                <a:lnTo>
                  <a:pt x="3157333" y="30888"/>
                </a:lnTo>
                <a:lnTo>
                  <a:pt x="3194728" y="31980"/>
                </a:lnTo>
                <a:lnTo>
                  <a:pt x="3299337" y="33715"/>
                </a:lnTo>
                <a:lnTo>
                  <a:pt x="3878365" y="36127"/>
                </a:lnTo>
                <a:lnTo>
                  <a:pt x="4169580" y="42521"/>
                </a:lnTo>
                <a:lnTo>
                  <a:pt x="4196250" y="42465"/>
                </a:lnTo>
                <a:lnTo>
                  <a:pt x="4222920" y="42076"/>
                </a:lnTo>
                <a:lnTo>
                  <a:pt x="4249590" y="41020"/>
                </a:lnTo>
                <a:lnTo>
                  <a:pt x="4276260" y="38965"/>
                </a:lnTo>
                <a:lnTo>
                  <a:pt x="4297596" y="38965"/>
                </a:lnTo>
                <a:lnTo>
                  <a:pt x="4297596" y="31980"/>
                </a:lnTo>
                <a:lnTo>
                  <a:pt x="4294151" y="27941"/>
                </a:lnTo>
                <a:lnTo>
                  <a:pt x="4286039" y="25868"/>
                </a:lnTo>
                <a:lnTo>
                  <a:pt x="4276593" y="25104"/>
                </a:lnTo>
                <a:lnTo>
                  <a:pt x="3966761" y="21439"/>
                </a:lnTo>
                <a:close/>
              </a:path>
              <a:path w="4297680" h="42545">
                <a:moveTo>
                  <a:pt x="8362" y="13485"/>
                </a:moveTo>
                <a:lnTo>
                  <a:pt x="1972" y="14380"/>
                </a:lnTo>
                <a:lnTo>
                  <a:pt x="68" y="17624"/>
                </a:lnTo>
                <a:lnTo>
                  <a:pt x="0" y="18438"/>
                </a:lnTo>
                <a:lnTo>
                  <a:pt x="249" y="20103"/>
                </a:lnTo>
                <a:lnTo>
                  <a:pt x="42144" y="35091"/>
                </a:lnTo>
                <a:lnTo>
                  <a:pt x="60456" y="35532"/>
                </a:lnTo>
                <a:lnTo>
                  <a:pt x="220507" y="28394"/>
                </a:lnTo>
                <a:lnTo>
                  <a:pt x="273854" y="25246"/>
                </a:lnTo>
                <a:lnTo>
                  <a:pt x="327195" y="21439"/>
                </a:lnTo>
                <a:lnTo>
                  <a:pt x="376010" y="19002"/>
                </a:lnTo>
                <a:lnTo>
                  <a:pt x="424812" y="17624"/>
                </a:lnTo>
                <a:lnTo>
                  <a:pt x="473602" y="17053"/>
                </a:lnTo>
                <a:lnTo>
                  <a:pt x="704314" y="17043"/>
                </a:lnTo>
                <a:lnTo>
                  <a:pt x="716186" y="16763"/>
                </a:lnTo>
                <a:lnTo>
                  <a:pt x="3375428" y="16328"/>
                </a:lnTo>
                <a:lnTo>
                  <a:pt x="3353081" y="15827"/>
                </a:lnTo>
                <a:lnTo>
                  <a:pt x="78982" y="15827"/>
                </a:lnTo>
                <a:lnTo>
                  <a:pt x="65258" y="15660"/>
                </a:lnTo>
                <a:lnTo>
                  <a:pt x="50867" y="14827"/>
                </a:lnTo>
                <a:lnTo>
                  <a:pt x="8362" y="13485"/>
                </a:lnTo>
                <a:close/>
              </a:path>
              <a:path w="4297680" h="42545">
                <a:moveTo>
                  <a:pt x="3375428" y="16328"/>
                </a:moveTo>
                <a:lnTo>
                  <a:pt x="763975" y="16328"/>
                </a:lnTo>
                <a:lnTo>
                  <a:pt x="1003216" y="17883"/>
                </a:lnTo>
                <a:lnTo>
                  <a:pt x="1060112" y="17883"/>
                </a:lnTo>
                <a:lnTo>
                  <a:pt x="1094227" y="18438"/>
                </a:lnTo>
                <a:lnTo>
                  <a:pt x="1161125" y="20883"/>
                </a:lnTo>
                <a:lnTo>
                  <a:pt x="1246015" y="22256"/>
                </a:lnTo>
                <a:lnTo>
                  <a:pt x="1807253" y="24995"/>
                </a:lnTo>
                <a:lnTo>
                  <a:pt x="3966761" y="21439"/>
                </a:lnTo>
                <a:lnTo>
                  <a:pt x="3435939" y="17513"/>
                </a:lnTo>
                <a:lnTo>
                  <a:pt x="3375428" y="16328"/>
                </a:lnTo>
                <a:close/>
              </a:path>
              <a:path w="4297680" h="42545">
                <a:moveTo>
                  <a:pt x="704314" y="17043"/>
                </a:moveTo>
                <a:lnTo>
                  <a:pt x="522384" y="17043"/>
                </a:lnTo>
                <a:lnTo>
                  <a:pt x="668698" y="17883"/>
                </a:lnTo>
                <a:lnTo>
                  <a:pt x="704314" y="17043"/>
                </a:lnTo>
                <a:close/>
              </a:path>
              <a:path w="4297680" h="42545">
                <a:moveTo>
                  <a:pt x="597790" y="0"/>
                </a:moveTo>
                <a:lnTo>
                  <a:pt x="544683" y="325"/>
                </a:lnTo>
                <a:lnTo>
                  <a:pt x="491742" y="1305"/>
                </a:lnTo>
                <a:lnTo>
                  <a:pt x="439007" y="2857"/>
                </a:lnTo>
                <a:lnTo>
                  <a:pt x="334307" y="7342"/>
                </a:lnTo>
                <a:lnTo>
                  <a:pt x="285603" y="8068"/>
                </a:lnTo>
                <a:lnTo>
                  <a:pt x="141137" y="13600"/>
                </a:lnTo>
                <a:lnTo>
                  <a:pt x="92372" y="14327"/>
                </a:lnTo>
                <a:lnTo>
                  <a:pt x="78982" y="15827"/>
                </a:lnTo>
                <a:lnTo>
                  <a:pt x="3353081" y="15827"/>
                </a:lnTo>
                <a:lnTo>
                  <a:pt x="3295020" y="14697"/>
                </a:lnTo>
                <a:lnTo>
                  <a:pt x="3196048" y="13753"/>
                </a:lnTo>
                <a:lnTo>
                  <a:pt x="3047727" y="8922"/>
                </a:lnTo>
                <a:lnTo>
                  <a:pt x="2784650" y="8922"/>
                </a:lnTo>
                <a:lnTo>
                  <a:pt x="1650662" y="7342"/>
                </a:lnTo>
                <a:lnTo>
                  <a:pt x="1307193" y="5669"/>
                </a:lnTo>
                <a:lnTo>
                  <a:pt x="1209464" y="3786"/>
                </a:lnTo>
                <a:lnTo>
                  <a:pt x="757725" y="3786"/>
                </a:lnTo>
                <a:lnTo>
                  <a:pt x="704350" y="1647"/>
                </a:lnTo>
                <a:lnTo>
                  <a:pt x="651025" y="412"/>
                </a:lnTo>
                <a:lnTo>
                  <a:pt x="597790" y="0"/>
                </a:lnTo>
                <a:close/>
              </a:path>
              <a:path w="4297680" h="42545">
                <a:moveTo>
                  <a:pt x="2933693" y="6609"/>
                </a:moveTo>
                <a:lnTo>
                  <a:pt x="2881673" y="7342"/>
                </a:lnTo>
                <a:lnTo>
                  <a:pt x="2833350" y="8576"/>
                </a:lnTo>
                <a:lnTo>
                  <a:pt x="2784650" y="8922"/>
                </a:lnTo>
                <a:lnTo>
                  <a:pt x="3047727" y="8922"/>
                </a:lnTo>
                <a:lnTo>
                  <a:pt x="2986035" y="7171"/>
                </a:lnTo>
                <a:lnTo>
                  <a:pt x="2933693" y="6609"/>
                </a:lnTo>
                <a:close/>
              </a:path>
              <a:path w="4297680" h="42545">
                <a:moveTo>
                  <a:pt x="2353564" y="5787"/>
                </a:moveTo>
                <a:lnTo>
                  <a:pt x="2306283" y="6222"/>
                </a:lnTo>
                <a:lnTo>
                  <a:pt x="2258992" y="7342"/>
                </a:lnTo>
                <a:lnTo>
                  <a:pt x="2589954" y="7342"/>
                </a:lnTo>
                <a:lnTo>
                  <a:pt x="2353564" y="5787"/>
                </a:lnTo>
                <a:close/>
              </a:path>
              <a:path w="4297680" h="42545">
                <a:moveTo>
                  <a:pt x="828845" y="357"/>
                </a:moveTo>
                <a:lnTo>
                  <a:pt x="810732" y="892"/>
                </a:lnTo>
                <a:lnTo>
                  <a:pt x="775838" y="3250"/>
                </a:lnTo>
                <a:lnTo>
                  <a:pt x="757725" y="3786"/>
                </a:lnTo>
                <a:lnTo>
                  <a:pt x="1209464" y="3786"/>
                </a:lnTo>
                <a:lnTo>
                  <a:pt x="1172126" y="3250"/>
                </a:lnTo>
                <a:lnTo>
                  <a:pt x="1126302" y="1803"/>
                </a:lnTo>
                <a:lnTo>
                  <a:pt x="878351" y="1803"/>
                </a:lnTo>
                <a:lnTo>
                  <a:pt x="861294" y="1643"/>
                </a:lnTo>
                <a:lnTo>
                  <a:pt x="844903" y="839"/>
                </a:lnTo>
                <a:lnTo>
                  <a:pt x="828845" y="357"/>
                </a:lnTo>
                <a:close/>
              </a:path>
              <a:path w="4297680" h="42545">
                <a:moveTo>
                  <a:pt x="1060112" y="357"/>
                </a:moveTo>
                <a:lnTo>
                  <a:pt x="896409" y="357"/>
                </a:lnTo>
                <a:lnTo>
                  <a:pt x="878351" y="1803"/>
                </a:lnTo>
                <a:lnTo>
                  <a:pt x="1126302" y="1803"/>
                </a:lnTo>
                <a:lnTo>
                  <a:pt x="1097450" y="892"/>
                </a:lnTo>
                <a:lnTo>
                  <a:pt x="1060112" y="357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109216" y="262636"/>
            <a:ext cx="3883660" cy="39370"/>
          </a:xfrm>
          <a:custGeom>
            <a:avLst/>
            <a:gdLst/>
            <a:ahLst/>
            <a:cxnLst/>
            <a:rect l="l" t="t" r="r" b="b"/>
            <a:pathLst>
              <a:path w="3883660" h="39370">
                <a:moveTo>
                  <a:pt x="3634726" y="35560"/>
                </a:moveTo>
                <a:lnTo>
                  <a:pt x="3424047" y="35560"/>
                </a:lnTo>
                <a:lnTo>
                  <a:pt x="3453385" y="36115"/>
                </a:lnTo>
                <a:lnTo>
                  <a:pt x="3512111" y="38560"/>
                </a:lnTo>
                <a:lnTo>
                  <a:pt x="3541522" y="39116"/>
                </a:lnTo>
                <a:lnTo>
                  <a:pt x="3634726" y="35560"/>
                </a:lnTo>
                <a:close/>
              </a:path>
              <a:path w="3883660" h="39370">
                <a:moveTo>
                  <a:pt x="3804793" y="32004"/>
                </a:moveTo>
                <a:lnTo>
                  <a:pt x="2879471" y="32004"/>
                </a:lnTo>
                <a:lnTo>
                  <a:pt x="2929648" y="33504"/>
                </a:lnTo>
                <a:lnTo>
                  <a:pt x="2980130" y="34506"/>
                </a:lnTo>
                <a:lnTo>
                  <a:pt x="3185541" y="35560"/>
                </a:lnTo>
                <a:lnTo>
                  <a:pt x="3232913" y="36925"/>
                </a:lnTo>
                <a:lnTo>
                  <a:pt x="3280778" y="37096"/>
                </a:lnTo>
                <a:lnTo>
                  <a:pt x="3424047" y="35560"/>
                </a:lnTo>
                <a:lnTo>
                  <a:pt x="3634726" y="35560"/>
                </a:lnTo>
                <a:lnTo>
                  <a:pt x="3700231" y="33502"/>
                </a:lnTo>
                <a:lnTo>
                  <a:pt x="3753175" y="32402"/>
                </a:lnTo>
                <a:lnTo>
                  <a:pt x="3804793" y="32004"/>
                </a:lnTo>
                <a:close/>
              </a:path>
              <a:path w="3883660" h="39370">
                <a:moveTo>
                  <a:pt x="3868928" y="28448"/>
                </a:moveTo>
                <a:lnTo>
                  <a:pt x="1900682" y="28448"/>
                </a:lnTo>
                <a:lnTo>
                  <a:pt x="2005102" y="30708"/>
                </a:lnTo>
                <a:lnTo>
                  <a:pt x="2267204" y="32004"/>
                </a:lnTo>
                <a:lnTo>
                  <a:pt x="2323842" y="33504"/>
                </a:lnTo>
                <a:lnTo>
                  <a:pt x="2381122" y="33337"/>
                </a:lnTo>
                <a:lnTo>
                  <a:pt x="2495042" y="32004"/>
                </a:lnTo>
                <a:lnTo>
                  <a:pt x="3804793" y="32004"/>
                </a:lnTo>
                <a:lnTo>
                  <a:pt x="3820868" y="31448"/>
                </a:lnTo>
                <a:lnTo>
                  <a:pt x="3852924" y="29003"/>
                </a:lnTo>
                <a:lnTo>
                  <a:pt x="3868928" y="28448"/>
                </a:lnTo>
                <a:close/>
              </a:path>
              <a:path w="3883660" h="39370">
                <a:moveTo>
                  <a:pt x="21335" y="10668"/>
                </a:moveTo>
                <a:lnTo>
                  <a:pt x="14196" y="10674"/>
                </a:lnTo>
                <a:lnTo>
                  <a:pt x="0" y="14224"/>
                </a:lnTo>
                <a:lnTo>
                  <a:pt x="0" y="17780"/>
                </a:lnTo>
                <a:lnTo>
                  <a:pt x="3500" y="25447"/>
                </a:lnTo>
                <a:lnTo>
                  <a:pt x="12001" y="28448"/>
                </a:lnTo>
                <a:lnTo>
                  <a:pt x="22502" y="28781"/>
                </a:lnTo>
                <a:lnTo>
                  <a:pt x="32003" y="28448"/>
                </a:lnTo>
                <a:lnTo>
                  <a:pt x="224281" y="28448"/>
                </a:lnTo>
                <a:lnTo>
                  <a:pt x="256232" y="27336"/>
                </a:lnTo>
                <a:lnTo>
                  <a:pt x="318847" y="22447"/>
                </a:lnTo>
                <a:lnTo>
                  <a:pt x="348869" y="21336"/>
                </a:lnTo>
                <a:lnTo>
                  <a:pt x="790194" y="21336"/>
                </a:lnTo>
                <a:lnTo>
                  <a:pt x="899239" y="19158"/>
                </a:lnTo>
                <a:lnTo>
                  <a:pt x="3882916" y="18723"/>
                </a:lnTo>
                <a:lnTo>
                  <a:pt x="3882831" y="17780"/>
                </a:lnTo>
                <a:lnTo>
                  <a:pt x="2957703" y="17780"/>
                </a:lnTo>
                <a:lnTo>
                  <a:pt x="2824271" y="14224"/>
                </a:lnTo>
                <a:lnTo>
                  <a:pt x="2064384" y="14224"/>
                </a:lnTo>
                <a:lnTo>
                  <a:pt x="1966221" y="12168"/>
                </a:lnTo>
                <a:lnTo>
                  <a:pt x="132474" y="12168"/>
                </a:lnTo>
                <a:lnTo>
                  <a:pt x="97012" y="12001"/>
                </a:lnTo>
                <a:lnTo>
                  <a:pt x="21335" y="10668"/>
                </a:lnTo>
                <a:close/>
              </a:path>
              <a:path w="3883660" h="39370">
                <a:moveTo>
                  <a:pt x="3882916" y="18723"/>
                </a:moveTo>
                <a:lnTo>
                  <a:pt x="1007024" y="18723"/>
                </a:lnTo>
                <a:lnTo>
                  <a:pt x="1060592" y="19158"/>
                </a:lnTo>
                <a:lnTo>
                  <a:pt x="1167383" y="21336"/>
                </a:lnTo>
                <a:lnTo>
                  <a:pt x="1276693" y="22389"/>
                </a:lnTo>
                <a:lnTo>
                  <a:pt x="1491360" y="28448"/>
                </a:lnTo>
                <a:lnTo>
                  <a:pt x="3883152" y="28448"/>
                </a:lnTo>
                <a:lnTo>
                  <a:pt x="3883034" y="20029"/>
                </a:lnTo>
                <a:lnTo>
                  <a:pt x="3882916" y="18723"/>
                </a:lnTo>
                <a:close/>
              </a:path>
              <a:path w="3883660" h="39370">
                <a:moveTo>
                  <a:pt x="3847592" y="10668"/>
                </a:moveTo>
                <a:lnTo>
                  <a:pt x="3798484" y="12431"/>
                </a:lnTo>
                <a:lnTo>
                  <a:pt x="3652930" y="16016"/>
                </a:lnTo>
                <a:lnTo>
                  <a:pt x="3605529" y="17780"/>
                </a:lnTo>
                <a:lnTo>
                  <a:pt x="3882831" y="17780"/>
                </a:lnTo>
                <a:lnTo>
                  <a:pt x="3882596" y="15168"/>
                </a:lnTo>
                <a:lnTo>
                  <a:pt x="3878706" y="12001"/>
                </a:lnTo>
                <a:lnTo>
                  <a:pt x="3868150" y="10834"/>
                </a:lnTo>
                <a:lnTo>
                  <a:pt x="3847592" y="10668"/>
                </a:lnTo>
                <a:close/>
              </a:path>
              <a:path w="3883660" h="39370">
                <a:moveTo>
                  <a:pt x="2690748" y="10668"/>
                </a:moveTo>
                <a:lnTo>
                  <a:pt x="2064384" y="14224"/>
                </a:lnTo>
                <a:lnTo>
                  <a:pt x="2824271" y="14224"/>
                </a:lnTo>
                <a:lnTo>
                  <a:pt x="2744164" y="12431"/>
                </a:lnTo>
                <a:lnTo>
                  <a:pt x="2690748" y="10668"/>
                </a:lnTo>
                <a:close/>
              </a:path>
              <a:path w="3883660" h="39370">
                <a:moveTo>
                  <a:pt x="469588" y="1819"/>
                </a:moveTo>
                <a:lnTo>
                  <a:pt x="369043" y="2246"/>
                </a:lnTo>
                <a:lnTo>
                  <a:pt x="318660" y="3214"/>
                </a:lnTo>
                <a:lnTo>
                  <a:pt x="268225" y="4854"/>
                </a:lnTo>
                <a:lnTo>
                  <a:pt x="217753" y="7296"/>
                </a:lnTo>
                <a:lnTo>
                  <a:pt x="167258" y="10668"/>
                </a:lnTo>
                <a:lnTo>
                  <a:pt x="132474" y="12168"/>
                </a:lnTo>
                <a:lnTo>
                  <a:pt x="1966221" y="12168"/>
                </a:lnTo>
                <a:lnTo>
                  <a:pt x="1676399" y="10668"/>
                </a:lnTo>
                <a:lnTo>
                  <a:pt x="1620371" y="9112"/>
                </a:lnTo>
                <a:lnTo>
                  <a:pt x="1508218" y="8667"/>
                </a:lnTo>
                <a:lnTo>
                  <a:pt x="1452118" y="7112"/>
                </a:lnTo>
                <a:lnTo>
                  <a:pt x="1404795" y="6372"/>
                </a:lnTo>
                <a:lnTo>
                  <a:pt x="1332928" y="3556"/>
                </a:lnTo>
                <a:lnTo>
                  <a:pt x="718946" y="3556"/>
                </a:lnTo>
                <a:lnTo>
                  <a:pt x="469588" y="1819"/>
                </a:lnTo>
                <a:close/>
              </a:path>
              <a:path w="3883660" h="39370">
                <a:moveTo>
                  <a:pt x="1213738" y="0"/>
                </a:moveTo>
                <a:lnTo>
                  <a:pt x="818917" y="1820"/>
                </a:lnTo>
                <a:lnTo>
                  <a:pt x="718946" y="3556"/>
                </a:lnTo>
                <a:lnTo>
                  <a:pt x="1332928" y="3556"/>
                </a:lnTo>
                <a:lnTo>
                  <a:pt x="1290356" y="1819"/>
                </a:lnTo>
                <a:lnTo>
                  <a:pt x="1261061" y="739"/>
                </a:lnTo>
                <a:lnTo>
                  <a:pt x="121373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133600" y="184404"/>
            <a:ext cx="3854450" cy="27940"/>
          </a:xfrm>
          <a:custGeom>
            <a:avLst/>
            <a:gdLst/>
            <a:ahLst/>
            <a:cxnLst/>
            <a:rect l="l" t="t" r="r" b="b"/>
            <a:pathLst>
              <a:path w="3854450" h="27939">
                <a:moveTo>
                  <a:pt x="3853254" y="18089"/>
                </a:moveTo>
                <a:lnTo>
                  <a:pt x="806716" y="18089"/>
                </a:lnTo>
                <a:lnTo>
                  <a:pt x="906171" y="18746"/>
                </a:lnTo>
                <a:lnTo>
                  <a:pt x="956190" y="19837"/>
                </a:lnTo>
                <a:lnTo>
                  <a:pt x="1006460" y="21492"/>
                </a:lnTo>
                <a:lnTo>
                  <a:pt x="1091026" y="25405"/>
                </a:lnTo>
                <a:lnTo>
                  <a:pt x="1104272" y="26051"/>
                </a:lnTo>
                <a:lnTo>
                  <a:pt x="1151537" y="27347"/>
                </a:lnTo>
                <a:lnTo>
                  <a:pt x="1198812" y="27874"/>
                </a:lnTo>
                <a:lnTo>
                  <a:pt x="2754503" y="27050"/>
                </a:lnTo>
                <a:lnTo>
                  <a:pt x="2797248" y="26535"/>
                </a:lnTo>
                <a:lnTo>
                  <a:pt x="2882644" y="24264"/>
                </a:lnTo>
                <a:lnTo>
                  <a:pt x="2925317" y="23749"/>
                </a:lnTo>
                <a:lnTo>
                  <a:pt x="3846012" y="23749"/>
                </a:lnTo>
                <a:lnTo>
                  <a:pt x="3849584" y="22764"/>
                </a:lnTo>
                <a:lnTo>
                  <a:pt x="3853254" y="18089"/>
                </a:lnTo>
                <a:close/>
              </a:path>
              <a:path w="3854450" h="27939">
                <a:moveTo>
                  <a:pt x="3853269" y="18070"/>
                </a:moveTo>
                <a:lnTo>
                  <a:pt x="101098" y="18070"/>
                </a:lnTo>
                <a:lnTo>
                  <a:pt x="148075" y="18591"/>
                </a:lnTo>
                <a:lnTo>
                  <a:pt x="195059" y="20429"/>
                </a:lnTo>
                <a:lnTo>
                  <a:pt x="267573" y="25405"/>
                </a:lnTo>
                <a:lnTo>
                  <a:pt x="331573" y="26999"/>
                </a:lnTo>
                <a:lnTo>
                  <a:pt x="362966" y="27050"/>
                </a:lnTo>
                <a:lnTo>
                  <a:pt x="558837" y="21331"/>
                </a:lnTo>
                <a:lnTo>
                  <a:pt x="658368" y="20320"/>
                </a:lnTo>
                <a:lnTo>
                  <a:pt x="757197" y="18444"/>
                </a:lnTo>
                <a:lnTo>
                  <a:pt x="3853254" y="18089"/>
                </a:lnTo>
                <a:close/>
              </a:path>
              <a:path w="3854450" h="27939">
                <a:moveTo>
                  <a:pt x="3846012" y="23749"/>
                </a:moveTo>
                <a:lnTo>
                  <a:pt x="2925317" y="23749"/>
                </a:lnTo>
                <a:lnTo>
                  <a:pt x="2954063" y="24264"/>
                </a:lnTo>
                <a:lnTo>
                  <a:pt x="3008935" y="26535"/>
                </a:lnTo>
                <a:lnTo>
                  <a:pt x="3035680" y="27050"/>
                </a:lnTo>
                <a:lnTo>
                  <a:pt x="3815079" y="27050"/>
                </a:lnTo>
                <a:lnTo>
                  <a:pt x="3825692" y="26892"/>
                </a:lnTo>
                <a:lnTo>
                  <a:pt x="3838638" y="25780"/>
                </a:lnTo>
                <a:lnTo>
                  <a:pt x="3846012" y="23749"/>
                </a:lnTo>
                <a:close/>
              </a:path>
              <a:path w="3854450" h="27939">
                <a:moveTo>
                  <a:pt x="124587" y="0"/>
                </a:moveTo>
                <a:lnTo>
                  <a:pt x="100008" y="53"/>
                </a:lnTo>
                <a:lnTo>
                  <a:pt x="74739" y="428"/>
                </a:lnTo>
                <a:lnTo>
                  <a:pt x="49470" y="1446"/>
                </a:lnTo>
                <a:lnTo>
                  <a:pt x="24892" y="3428"/>
                </a:lnTo>
                <a:lnTo>
                  <a:pt x="16502" y="3587"/>
                </a:lnTo>
                <a:lnTo>
                  <a:pt x="8445" y="4698"/>
                </a:lnTo>
                <a:lnTo>
                  <a:pt x="2389" y="7715"/>
                </a:lnTo>
                <a:lnTo>
                  <a:pt x="0" y="13589"/>
                </a:lnTo>
                <a:lnTo>
                  <a:pt x="0" y="16891"/>
                </a:lnTo>
                <a:lnTo>
                  <a:pt x="3556" y="20320"/>
                </a:lnTo>
                <a:lnTo>
                  <a:pt x="7112" y="20320"/>
                </a:lnTo>
                <a:lnTo>
                  <a:pt x="54114" y="18701"/>
                </a:lnTo>
                <a:lnTo>
                  <a:pt x="101098" y="18070"/>
                </a:lnTo>
                <a:lnTo>
                  <a:pt x="3853269" y="18070"/>
                </a:lnTo>
                <a:lnTo>
                  <a:pt x="3854196" y="16891"/>
                </a:lnTo>
                <a:lnTo>
                  <a:pt x="3851306" y="12999"/>
                </a:lnTo>
                <a:lnTo>
                  <a:pt x="3844417" y="11001"/>
                </a:lnTo>
                <a:lnTo>
                  <a:pt x="3836193" y="10265"/>
                </a:lnTo>
                <a:lnTo>
                  <a:pt x="3829304" y="10160"/>
                </a:lnTo>
                <a:lnTo>
                  <a:pt x="1790064" y="10160"/>
                </a:lnTo>
                <a:lnTo>
                  <a:pt x="1343557" y="9311"/>
                </a:lnTo>
                <a:lnTo>
                  <a:pt x="1095506" y="7367"/>
                </a:lnTo>
                <a:lnTo>
                  <a:pt x="1064378" y="6730"/>
                </a:lnTo>
                <a:lnTo>
                  <a:pt x="306069" y="6730"/>
                </a:lnTo>
                <a:lnTo>
                  <a:pt x="260711" y="5679"/>
                </a:lnTo>
                <a:lnTo>
                  <a:pt x="169945" y="1051"/>
                </a:lnTo>
                <a:lnTo>
                  <a:pt x="124587" y="0"/>
                </a:lnTo>
                <a:close/>
              </a:path>
              <a:path w="3854450" h="27939">
                <a:moveTo>
                  <a:pt x="2932429" y="6730"/>
                </a:moveTo>
                <a:lnTo>
                  <a:pt x="2836417" y="6730"/>
                </a:lnTo>
                <a:lnTo>
                  <a:pt x="2785614" y="7266"/>
                </a:lnTo>
                <a:lnTo>
                  <a:pt x="2682720" y="9624"/>
                </a:lnTo>
                <a:lnTo>
                  <a:pt x="2629916" y="10160"/>
                </a:lnTo>
                <a:lnTo>
                  <a:pt x="3138932" y="10160"/>
                </a:lnTo>
                <a:lnTo>
                  <a:pt x="3088128" y="9624"/>
                </a:lnTo>
                <a:lnTo>
                  <a:pt x="2985234" y="7266"/>
                </a:lnTo>
                <a:lnTo>
                  <a:pt x="2932429" y="6730"/>
                </a:lnTo>
                <a:close/>
              </a:path>
              <a:path w="3854450" h="27939">
                <a:moveTo>
                  <a:pt x="1591604" y="9092"/>
                </a:moveTo>
                <a:lnTo>
                  <a:pt x="1343557" y="9311"/>
                </a:lnTo>
                <a:lnTo>
                  <a:pt x="1685092" y="9311"/>
                </a:lnTo>
                <a:lnTo>
                  <a:pt x="1591604" y="9092"/>
                </a:lnTo>
                <a:close/>
              </a:path>
              <a:path w="3854450" h="27939">
                <a:moveTo>
                  <a:pt x="790683" y="1922"/>
                </a:moveTo>
                <a:lnTo>
                  <a:pt x="475698" y="3944"/>
                </a:lnTo>
                <a:lnTo>
                  <a:pt x="362152" y="6215"/>
                </a:lnTo>
                <a:lnTo>
                  <a:pt x="306069" y="6730"/>
                </a:lnTo>
                <a:lnTo>
                  <a:pt x="1064378" y="6730"/>
                </a:lnTo>
                <a:lnTo>
                  <a:pt x="894610" y="2444"/>
                </a:lnTo>
                <a:lnTo>
                  <a:pt x="790683" y="1922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095500" y="346978"/>
            <a:ext cx="3896995" cy="30480"/>
          </a:xfrm>
          <a:custGeom>
            <a:avLst/>
            <a:gdLst/>
            <a:ahLst/>
            <a:cxnLst/>
            <a:rect l="l" t="t" r="r" b="b"/>
            <a:pathLst>
              <a:path w="3896995" h="30479">
                <a:moveTo>
                  <a:pt x="3888513" y="18527"/>
                </a:moveTo>
                <a:lnTo>
                  <a:pt x="1160145" y="18527"/>
                </a:lnTo>
                <a:lnTo>
                  <a:pt x="1213400" y="18649"/>
                </a:lnTo>
                <a:lnTo>
                  <a:pt x="1476751" y="22120"/>
                </a:lnTo>
                <a:lnTo>
                  <a:pt x="1633474" y="25512"/>
                </a:lnTo>
                <a:lnTo>
                  <a:pt x="1893765" y="26349"/>
                </a:lnTo>
                <a:lnTo>
                  <a:pt x="2049907" y="28941"/>
                </a:lnTo>
                <a:lnTo>
                  <a:pt x="3060573" y="28941"/>
                </a:lnTo>
                <a:lnTo>
                  <a:pt x="3135264" y="30274"/>
                </a:lnTo>
                <a:lnTo>
                  <a:pt x="3172640" y="30441"/>
                </a:lnTo>
                <a:lnTo>
                  <a:pt x="3210052" y="28941"/>
                </a:lnTo>
                <a:lnTo>
                  <a:pt x="3260303" y="26349"/>
                </a:lnTo>
                <a:lnTo>
                  <a:pt x="3309959" y="24501"/>
                </a:lnTo>
                <a:lnTo>
                  <a:pt x="3409164" y="22506"/>
                </a:lnTo>
                <a:lnTo>
                  <a:pt x="3854196" y="21956"/>
                </a:lnTo>
                <a:lnTo>
                  <a:pt x="3866864" y="21791"/>
                </a:lnTo>
                <a:lnTo>
                  <a:pt x="3880866" y="20638"/>
                </a:lnTo>
                <a:lnTo>
                  <a:pt x="3888513" y="18527"/>
                </a:lnTo>
                <a:close/>
              </a:path>
              <a:path w="3896995" h="30479">
                <a:moveTo>
                  <a:pt x="409320" y="1001"/>
                </a:moveTo>
                <a:lnTo>
                  <a:pt x="300189" y="1764"/>
                </a:lnTo>
                <a:lnTo>
                  <a:pt x="61890" y="7065"/>
                </a:lnTo>
                <a:lnTo>
                  <a:pt x="21002" y="8151"/>
                </a:lnTo>
                <a:lnTo>
                  <a:pt x="0" y="18527"/>
                </a:lnTo>
                <a:lnTo>
                  <a:pt x="5778" y="24547"/>
                </a:lnTo>
                <a:lnTo>
                  <a:pt x="19558" y="27639"/>
                </a:lnTo>
                <a:lnTo>
                  <a:pt x="36004" y="28778"/>
                </a:lnTo>
                <a:lnTo>
                  <a:pt x="49783" y="28941"/>
                </a:lnTo>
                <a:lnTo>
                  <a:pt x="153846" y="26349"/>
                </a:lnTo>
                <a:lnTo>
                  <a:pt x="462661" y="18527"/>
                </a:lnTo>
                <a:lnTo>
                  <a:pt x="3888513" y="18527"/>
                </a:lnTo>
                <a:lnTo>
                  <a:pt x="3892200" y="17509"/>
                </a:lnTo>
                <a:lnTo>
                  <a:pt x="3896867" y="11415"/>
                </a:lnTo>
                <a:lnTo>
                  <a:pt x="2466213" y="11415"/>
                </a:lnTo>
                <a:lnTo>
                  <a:pt x="629919" y="7986"/>
                </a:lnTo>
                <a:lnTo>
                  <a:pt x="574395" y="7377"/>
                </a:lnTo>
                <a:lnTo>
                  <a:pt x="519572" y="5779"/>
                </a:lnTo>
                <a:lnTo>
                  <a:pt x="409320" y="1001"/>
                </a:lnTo>
                <a:close/>
              </a:path>
              <a:path w="3896995" h="30479">
                <a:moveTo>
                  <a:pt x="1160145" y="18527"/>
                </a:moveTo>
                <a:lnTo>
                  <a:pt x="462661" y="18527"/>
                </a:lnTo>
                <a:lnTo>
                  <a:pt x="491944" y="18580"/>
                </a:lnTo>
                <a:lnTo>
                  <a:pt x="520906" y="18955"/>
                </a:lnTo>
                <a:lnTo>
                  <a:pt x="549225" y="19973"/>
                </a:lnTo>
                <a:lnTo>
                  <a:pt x="578647" y="22120"/>
                </a:lnTo>
                <a:lnTo>
                  <a:pt x="632066" y="26373"/>
                </a:lnTo>
                <a:lnTo>
                  <a:pt x="687571" y="27761"/>
                </a:lnTo>
                <a:lnTo>
                  <a:pt x="743083" y="27296"/>
                </a:lnTo>
                <a:lnTo>
                  <a:pt x="789108" y="26349"/>
                </a:lnTo>
                <a:lnTo>
                  <a:pt x="905436" y="24994"/>
                </a:lnTo>
                <a:lnTo>
                  <a:pt x="1108836" y="19044"/>
                </a:lnTo>
                <a:lnTo>
                  <a:pt x="1160145" y="18527"/>
                </a:lnTo>
                <a:close/>
              </a:path>
              <a:path w="3896995" h="30479">
                <a:moveTo>
                  <a:pt x="2943558" y="8843"/>
                </a:moveTo>
                <a:lnTo>
                  <a:pt x="2907262" y="9486"/>
                </a:lnTo>
                <a:lnTo>
                  <a:pt x="2871978" y="11415"/>
                </a:lnTo>
                <a:lnTo>
                  <a:pt x="3017901" y="11415"/>
                </a:lnTo>
                <a:lnTo>
                  <a:pt x="2980545" y="9486"/>
                </a:lnTo>
                <a:lnTo>
                  <a:pt x="2943558" y="8843"/>
                </a:lnTo>
                <a:close/>
              </a:path>
              <a:path w="3896995" h="30479">
                <a:moveTo>
                  <a:pt x="3502336" y="2918"/>
                </a:moveTo>
                <a:lnTo>
                  <a:pt x="3345307" y="4430"/>
                </a:lnTo>
                <a:lnTo>
                  <a:pt x="3261018" y="7065"/>
                </a:lnTo>
                <a:lnTo>
                  <a:pt x="3127252" y="10394"/>
                </a:lnTo>
                <a:lnTo>
                  <a:pt x="3017901" y="11415"/>
                </a:lnTo>
                <a:lnTo>
                  <a:pt x="3896867" y="11415"/>
                </a:lnTo>
                <a:lnTo>
                  <a:pt x="3894478" y="7377"/>
                </a:lnTo>
                <a:lnTo>
                  <a:pt x="3888422" y="5303"/>
                </a:lnTo>
                <a:lnTo>
                  <a:pt x="3880365" y="4539"/>
                </a:lnTo>
                <a:lnTo>
                  <a:pt x="3871976" y="4430"/>
                </a:lnTo>
                <a:lnTo>
                  <a:pt x="3502336" y="2918"/>
                </a:lnTo>
                <a:close/>
              </a:path>
              <a:path w="3896995" h="30479">
                <a:moveTo>
                  <a:pt x="1284774" y="0"/>
                </a:moveTo>
                <a:lnTo>
                  <a:pt x="885872" y="4693"/>
                </a:lnTo>
                <a:lnTo>
                  <a:pt x="732914" y="7065"/>
                </a:lnTo>
                <a:lnTo>
                  <a:pt x="629919" y="7986"/>
                </a:lnTo>
                <a:lnTo>
                  <a:pt x="1800733" y="7986"/>
                </a:lnTo>
                <a:lnTo>
                  <a:pt x="1756370" y="7065"/>
                </a:lnTo>
                <a:lnTo>
                  <a:pt x="1653031" y="7065"/>
                </a:lnTo>
                <a:lnTo>
                  <a:pt x="1604071" y="6650"/>
                </a:lnTo>
                <a:lnTo>
                  <a:pt x="1554905" y="4887"/>
                </a:lnTo>
                <a:lnTo>
                  <a:pt x="1523783" y="2447"/>
                </a:lnTo>
                <a:lnTo>
                  <a:pt x="1405763" y="2447"/>
                </a:lnTo>
                <a:lnTo>
                  <a:pt x="1384427" y="1001"/>
                </a:lnTo>
                <a:lnTo>
                  <a:pt x="1334600" y="182"/>
                </a:lnTo>
                <a:lnTo>
                  <a:pt x="1284774" y="0"/>
                </a:lnTo>
                <a:close/>
              </a:path>
              <a:path w="3896995" h="30479">
                <a:moveTo>
                  <a:pt x="1701992" y="6909"/>
                </a:moveTo>
                <a:lnTo>
                  <a:pt x="1653031" y="7065"/>
                </a:lnTo>
                <a:lnTo>
                  <a:pt x="1756370" y="7065"/>
                </a:lnTo>
                <a:lnTo>
                  <a:pt x="1751158" y="6957"/>
                </a:lnTo>
                <a:lnTo>
                  <a:pt x="1701992" y="6909"/>
                </a:lnTo>
                <a:close/>
              </a:path>
              <a:path w="3896995" h="30479">
                <a:moveTo>
                  <a:pt x="1505330" y="1001"/>
                </a:moveTo>
                <a:lnTo>
                  <a:pt x="1469771" y="1001"/>
                </a:lnTo>
                <a:lnTo>
                  <a:pt x="1448435" y="1483"/>
                </a:lnTo>
                <a:lnTo>
                  <a:pt x="1427099" y="2287"/>
                </a:lnTo>
                <a:lnTo>
                  <a:pt x="1405763" y="2447"/>
                </a:lnTo>
                <a:lnTo>
                  <a:pt x="1523783" y="2447"/>
                </a:lnTo>
                <a:lnTo>
                  <a:pt x="1505330" y="100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543044" y="4141215"/>
            <a:ext cx="3868420" cy="44450"/>
          </a:xfrm>
          <a:custGeom>
            <a:avLst/>
            <a:gdLst/>
            <a:ahLst/>
            <a:cxnLst/>
            <a:rect l="l" t="t" r="r" b="b"/>
            <a:pathLst>
              <a:path w="3868420" h="44450">
                <a:moveTo>
                  <a:pt x="3172670" y="19276"/>
                </a:moveTo>
                <a:lnTo>
                  <a:pt x="1857218" y="19276"/>
                </a:lnTo>
                <a:lnTo>
                  <a:pt x="1908486" y="20036"/>
                </a:lnTo>
                <a:lnTo>
                  <a:pt x="1959578" y="21893"/>
                </a:lnTo>
                <a:lnTo>
                  <a:pt x="2040376" y="27275"/>
                </a:lnTo>
                <a:lnTo>
                  <a:pt x="2070973" y="28368"/>
                </a:lnTo>
                <a:lnTo>
                  <a:pt x="2101546" y="28771"/>
                </a:lnTo>
                <a:lnTo>
                  <a:pt x="2131440" y="28828"/>
                </a:lnTo>
                <a:lnTo>
                  <a:pt x="2704337" y="28828"/>
                </a:lnTo>
                <a:lnTo>
                  <a:pt x="3105152" y="35048"/>
                </a:lnTo>
                <a:lnTo>
                  <a:pt x="3308220" y="41214"/>
                </a:lnTo>
                <a:lnTo>
                  <a:pt x="3412464" y="43302"/>
                </a:lnTo>
                <a:lnTo>
                  <a:pt x="3568308" y="44036"/>
                </a:lnTo>
                <a:lnTo>
                  <a:pt x="3828796" y="43179"/>
                </a:lnTo>
                <a:lnTo>
                  <a:pt x="3867823" y="32475"/>
                </a:lnTo>
                <a:lnTo>
                  <a:pt x="3867911" y="26082"/>
                </a:lnTo>
                <a:lnTo>
                  <a:pt x="3465830" y="26082"/>
                </a:lnTo>
                <a:lnTo>
                  <a:pt x="3362987" y="25199"/>
                </a:lnTo>
                <a:lnTo>
                  <a:pt x="3311350" y="23821"/>
                </a:lnTo>
                <a:lnTo>
                  <a:pt x="3259454" y="21589"/>
                </a:lnTo>
                <a:lnTo>
                  <a:pt x="3216763" y="20976"/>
                </a:lnTo>
                <a:lnTo>
                  <a:pt x="3174047" y="19351"/>
                </a:lnTo>
                <a:lnTo>
                  <a:pt x="3172670" y="19276"/>
                </a:lnTo>
                <a:close/>
              </a:path>
              <a:path w="3868420" h="44450">
                <a:moveTo>
                  <a:pt x="298957" y="18033"/>
                </a:moveTo>
                <a:lnTo>
                  <a:pt x="10667" y="18033"/>
                </a:lnTo>
                <a:lnTo>
                  <a:pt x="14223" y="21589"/>
                </a:lnTo>
                <a:lnTo>
                  <a:pt x="39729" y="24163"/>
                </a:lnTo>
                <a:lnTo>
                  <a:pt x="63579" y="26082"/>
                </a:lnTo>
                <a:lnTo>
                  <a:pt x="86786" y="26644"/>
                </a:lnTo>
                <a:lnTo>
                  <a:pt x="110362" y="25145"/>
                </a:lnTo>
                <a:lnTo>
                  <a:pt x="157815" y="24034"/>
                </a:lnTo>
                <a:lnTo>
                  <a:pt x="251434" y="19145"/>
                </a:lnTo>
                <a:lnTo>
                  <a:pt x="298957" y="18033"/>
                </a:lnTo>
                <a:close/>
              </a:path>
              <a:path w="3868420" h="44450">
                <a:moveTo>
                  <a:pt x="3715452" y="23645"/>
                </a:moveTo>
                <a:lnTo>
                  <a:pt x="3672204" y="25145"/>
                </a:lnTo>
                <a:lnTo>
                  <a:pt x="3465829" y="26082"/>
                </a:lnTo>
                <a:lnTo>
                  <a:pt x="3867911" y="26082"/>
                </a:lnTo>
                <a:lnTo>
                  <a:pt x="3867911" y="25145"/>
                </a:lnTo>
                <a:lnTo>
                  <a:pt x="3846576" y="25145"/>
                </a:lnTo>
                <a:lnTo>
                  <a:pt x="3759390" y="23812"/>
                </a:lnTo>
                <a:lnTo>
                  <a:pt x="3715452" y="23645"/>
                </a:lnTo>
                <a:close/>
              </a:path>
              <a:path w="3868420" h="44450">
                <a:moveTo>
                  <a:pt x="3122911" y="16506"/>
                </a:moveTo>
                <a:lnTo>
                  <a:pt x="851633" y="16506"/>
                </a:lnTo>
                <a:lnTo>
                  <a:pt x="956789" y="17537"/>
                </a:lnTo>
                <a:lnTo>
                  <a:pt x="1113789" y="21589"/>
                </a:lnTo>
                <a:lnTo>
                  <a:pt x="1601215" y="21589"/>
                </a:lnTo>
                <a:lnTo>
                  <a:pt x="1805860" y="19319"/>
                </a:lnTo>
                <a:lnTo>
                  <a:pt x="3172670" y="19276"/>
                </a:lnTo>
                <a:lnTo>
                  <a:pt x="3122911" y="16506"/>
                </a:lnTo>
                <a:close/>
              </a:path>
              <a:path w="3868420" h="44450">
                <a:moveTo>
                  <a:pt x="0" y="7238"/>
                </a:moveTo>
                <a:lnTo>
                  <a:pt x="0" y="18033"/>
                </a:lnTo>
                <a:lnTo>
                  <a:pt x="298957" y="18033"/>
                </a:lnTo>
                <a:lnTo>
                  <a:pt x="597793" y="21194"/>
                </a:lnTo>
                <a:lnTo>
                  <a:pt x="647616" y="20902"/>
                </a:lnTo>
                <a:lnTo>
                  <a:pt x="697441" y="19907"/>
                </a:lnTo>
                <a:lnTo>
                  <a:pt x="747267" y="18033"/>
                </a:lnTo>
                <a:lnTo>
                  <a:pt x="799288" y="16884"/>
                </a:lnTo>
                <a:lnTo>
                  <a:pt x="3122911" y="16506"/>
                </a:lnTo>
                <a:lnTo>
                  <a:pt x="3088639" y="14350"/>
                </a:lnTo>
                <a:lnTo>
                  <a:pt x="2472906" y="12375"/>
                </a:lnTo>
                <a:lnTo>
                  <a:pt x="2417863" y="12029"/>
                </a:lnTo>
                <a:lnTo>
                  <a:pt x="2362707" y="10794"/>
                </a:lnTo>
                <a:lnTo>
                  <a:pt x="10667" y="10794"/>
                </a:lnTo>
                <a:lnTo>
                  <a:pt x="0" y="7238"/>
                </a:lnTo>
                <a:close/>
              </a:path>
              <a:path w="3868420" h="44450">
                <a:moveTo>
                  <a:pt x="2690113" y="10794"/>
                </a:moveTo>
                <a:lnTo>
                  <a:pt x="2472906" y="12375"/>
                </a:lnTo>
                <a:lnTo>
                  <a:pt x="2875586" y="12375"/>
                </a:lnTo>
                <a:lnTo>
                  <a:pt x="2690113" y="10794"/>
                </a:lnTo>
                <a:close/>
              </a:path>
              <a:path w="3868420" h="44450">
                <a:moveTo>
                  <a:pt x="224154" y="0"/>
                </a:moveTo>
                <a:lnTo>
                  <a:pt x="171350" y="2186"/>
                </a:lnTo>
                <a:lnTo>
                  <a:pt x="119189" y="6730"/>
                </a:lnTo>
                <a:lnTo>
                  <a:pt x="67028" y="10608"/>
                </a:lnTo>
                <a:lnTo>
                  <a:pt x="10667" y="10794"/>
                </a:lnTo>
                <a:lnTo>
                  <a:pt x="2362707" y="10794"/>
                </a:lnTo>
                <a:lnTo>
                  <a:pt x="2030662" y="7238"/>
                </a:lnTo>
                <a:lnTo>
                  <a:pt x="622680" y="7238"/>
                </a:lnTo>
                <a:lnTo>
                  <a:pt x="373434" y="2971"/>
                </a:lnTo>
                <a:lnTo>
                  <a:pt x="323482" y="2184"/>
                </a:lnTo>
                <a:lnTo>
                  <a:pt x="224154" y="0"/>
                </a:lnTo>
                <a:close/>
              </a:path>
              <a:path w="3868420" h="44450">
                <a:moveTo>
                  <a:pt x="1042703" y="2765"/>
                </a:moveTo>
                <a:lnTo>
                  <a:pt x="743711" y="3682"/>
                </a:lnTo>
                <a:lnTo>
                  <a:pt x="714299" y="4238"/>
                </a:lnTo>
                <a:lnTo>
                  <a:pt x="654093" y="6683"/>
                </a:lnTo>
                <a:lnTo>
                  <a:pt x="622680" y="7238"/>
                </a:lnTo>
                <a:lnTo>
                  <a:pt x="1291716" y="7238"/>
                </a:lnTo>
                <a:lnTo>
                  <a:pt x="1192416" y="4285"/>
                </a:lnTo>
                <a:lnTo>
                  <a:pt x="1042703" y="2765"/>
                </a:lnTo>
                <a:close/>
              </a:path>
              <a:path w="3868420" h="44450">
                <a:moveTo>
                  <a:pt x="1715940" y="485"/>
                </a:moveTo>
                <a:lnTo>
                  <a:pt x="1471215" y="2972"/>
                </a:lnTo>
                <a:lnTo>
                  <a:pt x="1359280" y="3682"/>
                </a:lnTo>
                <a:lnTo>
                  <a:pt x="1341223" y="4238"/>
                </a:lnTo>
                <a:lnTo>
                  <a:pt x="1307774" y="6683"/>
                </a:lnTo>
                <a:lnTo>
                  <a:pt x="1291716" y="7238"/>
                </a:lnTo>
                <a:lnTo>
                  <a:pt x="2030662" y="7238"/>
                </a:lnTo>
                <a:lnTo>
                  <a:pt x="2019224" y="7039"/>
                </a:lnTo>
                <a:lnTo>
                  <a:pt x="1970268" y="5682"/>
                </a:lnTo>
                <a:lnTo>
                  <a:pt x="1899077" y="2971"/>
                </a:lnTo>
                <a:lnTo>
                  <a:pt x="1870077" y="2051"/>
                </a:lnTo>
                <a:lnTo>
                  <a:pt x="1818661" y="1039"/>
                </a:lnTo>
                <a:lnTo>
                  <a:pt x="1715940" y="48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087879" y="503934"/>
            <a:ext cx="3900170" cy="35560"/>
          </a:xfrm>
          <a:custGeom>
            <a:avLst/>
            <a:gdLst/>
            <a:ahLst/>
            <a:cxnLst/>
            <a:rect l="l" t="t" r="r" b="b"/>
            <a:pathLst>
              <a:path w="3900170" h="35559">
                <a:moveTo>
                  <a:pt x="3899916" y="18289"/>
                </a:moveTo>
                <a:lnTo>
                  <a:pt x="1836039" y="18289"/>
                </a:lnTo>
                <a:lnTo>
                  <a:pt x="2156333" y="21718"/>
                </a:lnTo>
                <a:lnTo>
                  <a:pt x="2725673" y="21718"/>
                </a:lnTo>
                <a:lnTo>
                  <a:pt x="2772996" y="23392"/>
                </a:lnTo>
                <a:lnTo>
                  <a:pt x="2820848" y="24407"/>
                </a:lnTo>
                <a:lnTo>
                  <a:pt x="2964053" y="25147"/>
                </a:lnTo>
                <a:lnTo>
                  <a:pt x="3252343" y="35561"/>
                </a:lnTo>
                <a:lnTo>
                  <a:pt x="3522664" y="34312"/>
                </a:lnTo>
                <a:lnTo>
                  <a:pt x="3629532" y="32132"/>
                </a:lnTo>
                <a:lnTo>
                  <a:pt x="3680370" y="31735"/>
                </a:lnTo>
                <a:lnTo>
                  <a:pt x="3730702" y="30661"/>
                </a:lnTo>
                <a:lnTo>
                  <a:pt x="3882135" y="25147"/>
                </a:lnTo>
                <a:lnTo>
                  <a:pt x="3899916" y="21718"/>
                </a:lnTo>
                <a:lnTo>
                  <a:pt x="3899916" y="18289"/>
                </a:lnTo>
                <a:close/>
              </a:path>
              <a:path w="3900170" h="35559">
                <a:moveTo>
                  <a:pt x="0" y="7875"/>
                </a:moveTo>
                <a:lnTo>
                  <a:pt x="0" y="18289"/>
                </a:lnTo>
                <a:lnTo>
                  <a:pt x="3556" y="18289"/>
                </a:lnTo>
                <a:lnTo>
                  <a:pt x="7112" y="21718"/>
                </a:lnTo>
                <a:lnTo>
                  <a:pt x="23195" y="22802"/>
                </a:lnTo>
                <a:lnTo>
                  <a:pt x="55118" y="27505"/>
                </a:lnTo>
                <a:lnTo>
                  <a:pt x="71119" y="28576"/>
                </a:lnTo>
                <a:lnTo>
                  <a:pt x="119810" y="28041"/>
                </a:lnTo>
                <a:lnTo>
                  <a:pt x="219763" y="25683"/>
                </a:lnTo>
                <a:lnTo>
                  <a:pt x="772159" y="18289"/>
                </a:lnTo>
                <a:lnTo>
                  <a:pt x="794051" y="17734"/>
                </a:lnTo>
                <a:lnTo>
                  <a:pt x="839168" y="15289"/>
                </a:lnTo>
                <a:lnTo>
                  <a:pt x="861059" y="14733"/>
                </a:lnTo>
                <a:lnTo>
                  <a:pt x="3082577" y="14733"/>
                </a:lnTo>
                <a:lnTo>
                  <a:pt x="2964053" y="11304"/>
                </a:lnTo>
                <a:lnTo>
                  <a:pt x="167258" y="11304"/>
                </a:lnTo>
                <a:lnTo>
                  <a:pt x="127178" y="9322"/>
                </a:lnTo>
                <a:lnTo>
                  <a:pt x="86740" y="8304"/>
                </a:lnTo>
                <a:lnTo>
                  <a:pt x="0" y="7875"/>
                </a:lnTo>
                <a:close/>
              </a:path>
              <a:path w="3900170" h="35559">
                <a:moveTo>
                  <a:pt x="3082577" y="14733"/>
                </a:moveTo>
                <a:lnTo>
                  <a:pt x="861059" y="14733"/>
                </a:lnTo>
                <a:lnTo>
                  <a:pt x="1067467" y="20698"/>
                </a:lnTo>
                <a:lnTo>
                  <a:pt x="1170685" y="21718"/>
                </a:lnTo>
                <a:lnTo>
                  <a:pt x="1221401" y="22844"/>
                </a:lnTo>
                <a:lnTo>
                  <a:pt x="1373505" y="24290"/>
                </a:lnTo>
                <a:lnTo>
                  <a:pt x="1525608" y="22844"/>
                </a:lnTo>
                <a:lnTo>
                  <a:pt x="1576323" y="21718"/>
                </a:lnTo>
                <a:lnTo>
                  <a:pt x="1836039" y="18289"/>
                </a:lnTo>
                <a:lnTo>
                  <a:pt x="3899916" y="18289"/>
                </a:lnTo>
                <a:lnTo>
                  <a:pt x="3899916" y="16187"/>
                </a:lnTo>
                <a:lnTo>
                  <a:pt x="3180206" y="16187"/>
                </a:lnTo>
                <a:lnTo>
                  <a:pt x="3125977" y="15638"/>
                </a:lnTo>
                <a:lnTo>
                  <a:pt x="3082577" y="14733"/>
                </a:lnTo>
                <a:close/>
              </a:path>
              <a:path w="3900170" h="35559">
                <a:moveTo>
                  <a:pt x="3398894" y="13252"/>
                </a:moveTo>
                <a:lnTo>
                  <a:pt x="3343389" y="13417"/>
                </a:lnTo>
                <a:lnTo>
                  <a:pt x="3234245" y="15952"/>
                </a:lnTo>
                <a:lnTo>
                  <a:pt x="3180206" y="16187"/>
                </a:lnTo>
                <a:lnTo>
                  <a:pt x="3899916" y="16187"/>
                </a:lnTo>
                <a:lnTo>
                  <a:pt x="3899916" y="14733"/>
                </a:lnTo>
                <a:lnTo>
                  <a:pt x="3565398" y="14733"/>
                </a:lnTo>
                <a:lnTo>
                  <a:pt x="3398894" y="13252"/>
                </a:lnTo>
                <a:close/>
              </a:path>
              <a:path w="3900170" h="35559">
                <a:moveTo>
                  <a:pt x="3873579" y="6429"/>
                </a:moveTo>
                <a:lnTo>
                  <a:pt x="3864325" y="6592"/>
                </a:lnTo>
                <a:lnTo>
                  <a:pt x="3855132" y="7393"/>
                </a:lnTo>
                <a:lnTo>
                  <a:pt x="3846576" y="7875"/>
                </a:lnTo>
                <a:lnTo>
                  <a:pt x="3800030" y="8145"/>
                </a:lnTo>
                <a:lnTo>
                  <a:pt x="3753104" y="8891"/>
                </a:lnTo>
                <a:lnTo>
                  <a:pt x="3565398" y="14733"/>
                </a:lnTo>
                <a:lnTo>
                  <a:pt x="3899916" y="14733"/>
                </a:lnTo>
                <a:lnTo>
                  <a:pt x="3899916" y="7875"/>
                </a:lnTo>
                <a:lnTo>
                  <a:pt x="3882135" y="7875"/>
                </a:lnTo>
                <a:lnTo>
                  <a:pt x="3873579" y="6429"/>
                </a:lnTo>
                <a:close/>
              </a:path>
              <a:path w="3900170" h="35559">
                <a:moveTo>
                  <a:pt x="336606" y="3861"/>
                </a:moveTo>
                <a:lnTo>
                  <a:pt x="289630" y="4392"/>
                </a:lnTo>
                <a:lnTo>
                  <a:pt x="242659" y="6592"/>
                </a:lnTo>
                <a:lnTo>
                  <a:pt x="195706" y="11304"/>
                </a:lnTo>
                <a:lnTo>
                  <a:pt x="2964053" y="11304"/>
                </a:lnTo>
                <a:lnTo>
                  <a:pt x="2811525" y="6590"/>
                </a:lnTo>
                <a:lnTo>
                  <a:pt x="2783991" y="5970"/>
                </a:lnTo>
                <a:lnTo>
                  <a:pt x="2258662" y="5970"/>
                </a:lnTo>
                <a:lnTo>
                  <a:pt x="1606869" y="5393"/>
                </a:lnTo>
                <a:lnTo>
                  <a:pt x="430530" y="4446"/>
                </a:lnTo>
                <a:lnTo>
                  <a:pt x="336606" y="3861"/>
                </a:lnTo>
                <a:close/>
              </a:path>
              <a:path w="3900170" h="35559">
                <a:moveTo>
                  <a:pt x="2661666" y="4446"/>
                </a:moveTo>
                <a:lnTo>
                  <a:pt x="2258662" y="5970"/>
                </a:lnTo>
                <a:lnTo>
                  <a:pt x="2783991" y="5970"/>
                </a:lnTo>
                <a:lnTo>
                  <a:pt x="2711475" y="4716"/>
                </a:lnTo>
                <a:lnTo>
                  <a:pt x="2661666" y="4446"/>
                </a:lnTo>
                <a:close/>
              </a:path>
              <a:path w="3900170" h="35559">
                <a:moveTo>
                  <a:pt x="1907260" y="3429"/>
                </a:moveTo>
                <a:lnTo>
                  <a:pt x="1606869" y="5393"/>
                </a:lnTo>
                <a:lnTo>
                  <a:pt x="2131696" y="5393"/>
                </a:lnTo>
                <a:lnTo>
                  <a:pt x="1957116" y="3450"/>
                </a:lnTo>
                <a:lnTo>
                  <a:pt x="1907260" y="3429"/>
                </a:lnTo>
                <a:close/>
              </a:path>
              <a:path w="3900170" h="35559">
                <a:moveTo>
                  <a:pt x="816298" y="0"/>
                </a:moveTo>
                <a:lnTo>
                  <a:pt x="763873" y="59"/>
                </a:lnTo>
                <a:lnTo>
                  <a:pt x="711707" y="890"/>
                </a:lnTo>
                <a:lnTo>
                  <a:pt x="663927" y="2389"/>
                </a:lnTo>
                <a:lnTo>
                  <a:pt x="616655" y="3393"/>
                </a:lnTo>
                <a:lnTo>
                  <a:pt x="430530" y="4446"/>
                </a:lnTo>
                <a:lnTo>
                  <a:pt x="1131570" y="4446"/>
                </a:lnTo>
                <a:lnTo>
                  <a:pt x="81629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970776" y="425195"/>
            <a:ext cx="2173605" cy="29209"/>
          </a:xfrm>
          <a:custGeom>
            <a:avLst/>
            <a:gdLst/>
            <a:ahLst/>
            <a:cxnLst/>
            <a:rect l="l" t="t" r="r" b="b"/>
            <a:pathLst>
              <a:path w="2173604" h="29209">
                <a:moveTo>
                  <a:pt x="23114" y="10509"/>
                </a:moveTo>
                <a:lnTo>
                  <a:pt x="7223" y="12529"/>
                </a:lnTo>
                <a:lnTo>
                  <a:pt x="0" y="18287"/>
                </a:lnTo>
                <a:lnTo>
                  <a:pt x="0" y="29209"/>
                </a:lnTo>
                <a:lnTo>
                  <a:pt x="259715" y="29209"/>
                </a:lnTo>
                <a:lnTo>
                  <a:pt x="280495" y="28078"/>
                </a:lnTo>
                <a:lnTo>
                  <a:pt x="320722" y="23102"/>
                </a:lnTo>
                <a:lnTo>
                  <a:pt x="341502" y="21970"/>
                </a:lnTo>
                <a:lnTo>
                  <a:pt x="397583" y="19841"/>
                </a:lnTo>
                <a:lnTo>
                  <a:pt x="453628" y="18748"/>
                </a:lnTo>
                <a:lnTo>
                  <a:pt x="2173223" y="18287"/>
                </a:lnTo>
                <a:lnTo>
                  <a:pt x="2173223" y="10921"/>
                </a:lnTo>
                <a:lnTo>
                  <a:pt x="46227" y="10921"/>
                </a:lnTo>
                <a:lnTo>
                  <a:pt x="39004" y="10537"/>
                </a:lnTo>
                <a:lnTo>
                  <a:pt x="23114" y="10509"/>
                </a:lnTo>
                <a:close/>
              </a:path>
              <a:path w="2173604" h="29209">
                <a:moveTo>
                  <a:pt x="2173223" y="18287"/>
                </a:moveTo>
                <a:lnTo>
                  <a:pt x="565657" y="18287"/>
                </a:lnTo>
                <a:lnTo>
                  <a:pt x="875283" y="21970"/>
                </a:lnTo>
                <a:lnTo>
                  <a:pt x="1711325" y="21970"/>
                </a:lnTo>
                <a:lnTo>
                  <a:pt x="1816290" y="26971"/>
                </a:lnTo>
                <a:lnTo>
                  <a:pt x="1868451" y="28596"/>
                </a:lnTo>
                <a:lnTo>
                  <a:pt x="1921255" y="29209"/>
                </a:lnTo>
                <a:lnTo>
                  <a:pt x="2173223" y="26552"/>
                </a:lnTo>
                <a:lnTo>
                  <a:pt x="2173223" y="18287"/>
                </a:lnTo>
                <a:close/>
              </a:path>
              <a:path w="2173604" h="29209">
                <a:moveTo>
                  <a:pt x="480314" y="0"/>
                </a:moveTo>
                <a:lnTo>
                  <a:pt x="447752" y="57"/>
                </a:lnTo>
                <a:lnTo>
                  <a:pt x="414512" y="460"/>
                </a:lnTo>
                <a:lnTo>
                  <a:pt x="381248" y="1553"/>
                </a:lnTo>
                <a:lnTo>
                  <a:pt x="348615" y="3682"/>
                </a:lnTo>
                <a:lnTo>
                  <a:pt x="319889" y="4314"/>
                </a:lnTo>
                <a:lnTo>
                  <a:pt x="292163" y="5968"/>
                </a:lnTo>
                <a:lnTo>
                  <a:pt x="265104" y="8290"/>
                </a:lnTo>
                <a:lnTo>
                  <a:pt x="238378" y="10921"/>
                </a:lnTo>
                <a:lnTo>
                  <a:pt x="2173223" y="10921"/>
                </a:lnTo>
                <a:lnTo>
                  <a:pt x="2173223" y="8697"/>
                </a:lnTo>
                <a:lnTo>
                  <a:pt x="789813" y="7365"/>
                </a:lnTo>
                <a:lnTo>
                  <a:pt x="480314" y="0"/>
                </a:lnTo>
                <a:close/>
              </a:path>
              <a:path w="2173604" h="29209">
                <a:moveTo>
                  <a:pt x="1259458" y="0"/>
                </a:moveTo>
                <a:lnTo>
                  <a:pt x="1046004" y="1091"/>
                </a:lnTo>
                <a:lnTo>
                  <a:pt x="939292" y="3682"/>
                </a:lnTo>
                <a:lnTo>
                  <a:pt x="901934" y="4258"/>
                </a:lnTo>
                <a:lnTo>
                  <a:pt x="827170" y="6790"/>
                </a:lnTo>
                <a:lnTo>
                  <a:pt x="789813" y="7365"/>
                </a:lnTo>
                <a:lnTo>
                  <a:pt x="1761108" y="7365"/>
                </a:lnTo>
                <a:lnTo>
                  <a:pt x="1721103" y="6790"/>
                </a:lnTo>
                <a:lnTo>
                  <a:pt x="1641094" y="4258"/>
                </a:lnTo>
                <a:lnTo>
                  <a:pt x="1601089" y="3682"/>
                </a:lnTo>
                <a:lnTo>
                  <a:pt x="1357078" y="2340"/>
                </a:lnTo>
                <a:lnTo>
                  <a:pt x="125945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2205227" y="27432"/>
            <a:ext cx="3782695" cy="32384"/>
          </a:xfrm>
          <a:custGeom>
            <a:avLst/>
            <a:gdLst/>
            <a:ahLst/>
            <a:cxnLst/>
            <a:rect l="l" t="t" r="r" b="b"/>
            <a:pathLst>
              <a:path w="3782695" h="32384">
                <a:moveTo>
                  <a:pt x="1273937" y="3556"/>
                </a:moveTo>
                <a:lnTo>
                  <a:pt x="978535" y="3556"/>
                </a:lnTo>
                <a:lnTo>
                  <a:pt x="967444" y="4145"/>
                </a:lnTo>
                <a:lnTo>
                  <a:pt x="909831" y="5464"/>
                </a:lnTo>
                <a:lnTo>
                  <a:pt x="14224" y="14224"/>
                </a:lnTo>
                <a:lnTo>
                  <a:pt x="7112" y="14224"/>
                </a:lnTo>
                <a:lnTo>
                  <a:pt x="0" y="17779"/>
                </a:lnTo>
                <a:lnTo>
                  <a:pt x="0" y="24892"/>
                </a:lnTo>
                <a:lnTo>
                  <a:pt x="7556" y="29003"/>
                </a:lnTo>
                <a:lnTo>
                  <a:pt x="25781" y="31115"/>
                </a:lnTo>
                <a:lnTo>
                  <a:pt x="48006" y="31892"/>
                </a:lnTo>
                <a:lnTo>
                  <a:pt x="67564" y="32003"/>
                </a:lnTo>
                <a:lnTo>
                  <a:pt x="84824" y="31412"/>
                </a:lnTo>
                <a:lnTo>
                  <a:pt x="333083" y="29411"/>
                </a:lnTo>
                <a:lnTo>
                  <a:pt x="932307" y="28448"/>
                </a:lnTo>
                <a:lnTo>
                  <a:pt x="988389" y="22836"/>
                </a:lnTo>
                <a:lnTo>
                  <a:pt x="1044829" y="20891"/>
                </a:lnTo>
                <a:lnTo>
                  <a:pt x="1548677" y="20891"/>
                </a:lnTo>
                <a:lnTo>
                  <a:pt x="1581712" y="20101"/>
                </a:lnTo>
                <a:lnTo>
                  <a:pt x="3769009" y="19755"/>
                </a:lnTo>
                <a:lnTo>
                  <a:pt x="3777678" y="18335"/>
                </a:lnTo>
                <a:lnTo>
                  <a:pt x="3782568" y="14224"/>
                </a:lnTo>
                <a:lnTo>
                  <a:pt x="3781412" y="12990"/>
                </a:lnTo>
                <a:lnTo>
                  <a:pt x="2513556" y="12990"/>
                </a:lnTo>
                <a:lnTo>
                  <a:pt x="2313908" y="11760"/>
                </a:lnTo>
                <a:lnTo>
                  <a:pt x="2032664" y="5092"/>
                </a:lnTo>
                <a:lnTo>
                  <a:pt x="1425334" y="5092"/>
                </a:lnTo>
                <a:lnTo>
                  <a:pt x="1273937" y="3556"/>
                </a:lnTo>
                <a:close/>
              </a:path>
              <a:path w="3782695" h="32384">
                <a:moveTo>
                  <a:pt x="3769009" y="19755"/>
                </a:moveTo>
                <a:lnTo>
                  <a:pt x="1633314" y="19755"/>
                </a:lnTo>
                <a:lnTo>
                  <a:pt x="2152777" y="24892"/>
                </a:lnTo>
                <a:lnTo>
                  <a:pt x="2244422" y="29411"/>
                </a:lnTo>
                <a:lnTo>
                  <a:pt x="2252456" y="29781"/>
                </a:lnTo>
                <a:lnTo>
                  <a:pt x="2301920" y="31392"/>
                </a:lnTo>
                <a:lnTo>
                  <a:pt x="2352040" y="32003"/>
                </a:lnTo>
                <a:lnTo>
                  <a:pt x="2765523" y="30183"/>
                </a:lnTo>
                <a:lnTo>
                  <a:pt x="2916364" y="27921"/>
                </a:lnTo>
                <a:lnTo>
                  <a:pt x="3111563" y="21862"/>
                </a:lnTo>
                <a:lnTo>
                  <a:pt x="3159887" y="21336"/>
                </a:lnTo>
                <a:lnTo>
                  <a:pt x="3725672" y="21336"/>
                </a:lnTo>
                <a:lnTo>
                  <a:pt x="3746563" y="21224"/>
                </a:lnTo>
                <a:lnTo>
                  <a:pt x="3764788" y="20447"/>
                </a:lnTo>
                <a:lnTo>
                  <a:pt x="3769009" y="19755"/>
                </a:lnTo>
                <a:close/>
              </a:path>
              <a:path w="3782695" h="32384">
                <a:moveTo>
                  <a:pt x="1548677" y="20891"/>
                </a:moveTo>
                <a:lnTo>
                  <a:pt x="1044829" y="20891"/>
                </a:lnTo>
                <a:lnTo>
                  <a:pt x="1101935" y="20947"/>
                </a:lnTo>
                <a:lnTo>
                  <a:pt x="1371362" y="24321"/>
                </a:lnTo>
                <a:lnTo>
                  <a:pt x="1424037" y="24446"/>
                </a:lnTo>
                <a:lnTo>
                  <a:pt x="1476905" y="23575"/>
                </a:lnTo>
                <a:lnTo>
                  <a:pt x="1530096" y="21336"/>
                </a:lnTo>
                <a:lnTo>
                  <a:pt x="1548677" y="20891"/>
                </a:lnTo>
                <a:close/>
              </a:path>
              <a:path w="3782695" h="32384">
                <a:moveTo>
                  <a:pt x="3334258" y="0"/>
                </a:moveTo>
                <a:lnTo>
                  <a:pt x="3284723" y="398"/>
                </a:lnTo>
                <a:lnTo>
                  <a:pt x="3234525" y="1479"/>
                </a:lnTo>
                <a:lnTo>
                  <a:pt x="3081528" y="7112"/>
                </a:lnTo>
                <a:lnTo>
                  <a:pt x="3041521" y="7667"/>
                </a:lnTo>
                <a:lnTo>
                  <a:pt x="2961459" y="10112"/>
                </a:lnTo>
                <a:lnTo>
                  <a:pt x="2921381" y="10668"/>
                </a:lnTo>
                <a:lnTo>
                  <a:pt x="2513556" y="12990"/>
                </a:lnTo>
                <a:lnTo>
                  <a:pt x="3781412" y="12990"/>
                </a:lnTo>
                <a:lnTo>
                  <a:pt x="3776789" y="8056"/>
                </a:lnTo>
                <a:lnTo>
                  <a:pt x="3763010" y="4889"/>
                </a:lnTo>
                <a:lnTo>
                  <a:pt x="3746563" y="3722"/>
                </a:lnTo>
                <a:lnTo>
                  <a:pt x="3334258" y="0"/>
                </a:lnTo>
                <a:close/>
              </a:path>
              <a:path w="3782695" h="32384">
                <a:moveTo>
                  <a:pt x="1633547" y="2019"/>
                </a:moveTo>
                <a:lnTo>
                  <a:pt x="1579970" y="2190"/>
                </a:lnTo>
                <a:lnTo>
                  <a:pt x="1475690" y="4921"/>
                </a:lnTo>
                <a:lnTo>
                  <a:pt x="1425334" y="5092"/>
                </a:lnTo>
                <a:lnTo>
                  <a:pt x="2032664" y="5092"/>
                </a:lnTo>
                <a:lnTo>
                  <a:pt x="1633547" y="201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963156" y="829055"/>
            <a:ext cx="2181225" cy="33655"/>
          </a:xfrm>
          <a:custGeom>
            <a:avLst/>
            <a:gdLst/>
            <a:ahLst/>
            <a:cxnLst/>
            <a:rect l="l" t="t" r="r" b="b"/>
            <a:pathLst>
              <a:path w="2181225" h="33655">
                <a:moveTo>
                  <a:pt x="2180844" y="23495"/>
                </a:moveTo>
                <a:lnTo>
                  <a:pt x="1519047" y="23495"/>
                </a:lnTo>
                <a:lnTo>
                  <a:pt x="2180844" y="33338"/>
                </a:lnTo>
                <a:lnTo>
                  <a:pt x="2180844" y="23495"/>
                </a:lnTo>
                <a:close/>
              </a:path>
              <a:path w="2181225" h="33655">
                <a:moveTo>
                  <a:pt x="497358" y="23495"/>
                </a:moveTo>
                <a:lnTo>
                  <a:pt x="234823" y="23495"/>
                </a:lnTo>
                <a:lnTo>
                  <a:pt x="285496" y="24493"/>
                </a:lnTo>
                <a:lnTo>
                  <a:pt x="336169" y="26431"/>
                </a:lnTo>
                <a:lnTo>
                  <a:pt x="386842" y="27727"/>
                </a:lnTo>
                <a:lnTo>
                  <a:pt x="437515" y="26797"/>
                </a:lnTo>
                <a:lnTo>
                  <a:pt x="485574" y="23961"/>
                </a:lnTo>
                <a:lnTo>
                  <a:pt x="497358" y="23495"/>
                </a:lnTo>
                <a:close/>
              </a:path>
              <a:path w="2181225" h="33655">
                <a:moveTo>
                  <a:pt x="21336" y="6731"/>
                </a:moveTo>
                <a:lnTo>
                  <a:pt x="0" y="6731"/>
                </a:lnTo>
                <a:lnTo>
                  <a:pt x="0" y="20066"/>
                </a:lnTo>
                <a:lnTo>
                  <a:pt x="21336" y="23495"/>
                </a:lnTo>
                <a:lnTo>
                  <a:pt x="34671" y="24010"/>
                </a:lnTo>
                <a:lnTo>
                  <a:pt x="61341" y="26281"/>
                </a:lnTo>
                <a:lnTo>
                  <a:pt x="74675" y="26797"/>
                </a:lnTo>
                <a:lnTo>
                  <a:pt x="114700" y="26281"/>
                </a:lnTo>
                <a:lnTo>
                  <a:pt x="194798" y="24010"/>
                </a:lnTo>
                <a:lnTo>
                  <a:pt x="234823" y="23495"/>
                </a:lnTo>
                <a:lnTo>
                  <a:pt x="497358" y="23495"/>
                </a:lnTo>
                <a:lnTo>
                  <a:pt x="533616" y="22060"/>
                </a:lnTo>
                <a:lnTo>
                  <a:pt x="581644" y="20907"/>
                </a:lnTo>
                <a:lnTo>
                  <a:pt x="2180844" y="18639"/>
                </a:lnTo>
                <a:lnTo>
                  <a:pt x="2180844" y="16206"/>
                </a:lnTo>
                <a:lnTo>
                  <a:pt x="1921206" y="10405"/>
                </a:lnTo>
                <a:lnTo>
                  <a:pt x="96012" y="10033"/>
                </a:lnTo>
                <a:lnTo>
                  <a:pt x="77343" y="9517"/>
                </a:lnTo>
                <a:lnTo>
                  <a:pt x="40004" y="7246"/>
                </a:lnTo>
                <a:lnTo>
                  <a:pt x="21336" y="6731"/>
                </a:lnTo>
                <a:close/>
              </a:path>
              <a:path w="2181225" h="33655">
                <a:moveTo>
                  <a:pt x="2180844" y="18639"/>
                </a:moveTo>
                <a:lnTo>
                  <a:pt x="891449" y="18639"/>
                </a:lnTo>
                <a:lnTo>
                  <a:pt x="945877" y="18798"/>
                </a:lnTo>
                <a:lnTo>
                  <a:pt x="999617" y="20066"/>
                </a:lnTo>
                <a:lnTo>
                  <a:pt x="1049410" y="22901"/>
                </a:lnTo>
                <a:lnTo>
                  <a:pt x="1099217" y="24802"/>
                </a:lnTo>
                <a:lnTo>
                  <a:pt x="1149032" y="25955"/>
                </a:lnTo>
                <a:lnTo>
                  <a:pt x="1298448" y="26797"/>
                </a:lnTo>
                <a:lnTo>
                  <a:pt x="1353901" y="26281"/>
                </a:lnTo>
                <a:lnTo>
                  <a:pt x="1463522" y="24010"/>
                </a:lnTo>
                <a:lnTo>
                  <a:pt x="2180844" y="23495"/>
                </a:lnTo>
                <a:lnTo>
                  <a:pt x="2180844" y="18639"/>
                </a:lnTo>
                <a:close/>
              </a:path>
              <a:path w="2181225" h="33655">
                <a:moveTo>
                  <a:pt x="683005" y="0"/>
                </a:moveTo>
                <a:lnTo>
                  <a:pt x="635555" y="569"/>
                </a:lnTo>
                <a:lnTo>
                  <a:pt x="588772" y="2079"/>
                </a:lnTo>
                <a:lnTo>
                  <a:pt x="494538" y="6731"/>
                </a:lnTo>
                <a:lnTo>
                  <a:pt x="423306" y="7143"/>
                </a:lnTo>
                <a:lnTo>
                  <a:pt x="387399" y="8124"/>
                </a:lnTo>
                <a:lnTo>
                  <a:pt x="352171" y="10033"/>
                </a:lnTo>
                <a:lnTo>
                  <a:pt x="1205992" y="10033"/>
                </a:lnTo>
                <a:lnTo>
                  <a:pt x="1097470" y="5429"/>
                </a:lnTo>
                <a:lnTo>
                  <a:pt x="1042864" y="3889"/>
                </a:lnTo>
                <a:lnTo>
                  <a:pt x="988949" y="3302"/>
                </a:lnTo>
                <a:lnTo>
                  <a:pt x="885923" y="978"/>
                </a:lnTo>
                <a:lnTo>
                  <a:pt x="683005" y="0"/>
                </a:lnTo>
                <a:close/>
              </a:path>
              <a:path w="2181225" h="33655">
                <a:moveTo>
                  <a:pt x="1506262" y="7064"/>
                </a:moveTo>
                <a:lnTo>
                  <a:pt x="1454633" y="7448"/>
                </a:lnTo>
                <a:lnTo>
                  <a:pt x="1403128" y="8397"/>
                </a:lnTo>
                <a:lnTo>
                  <a:pt x="1351788" y="10033"/>
                </a:lnTo>
                <a:lnTo>
                  <a:pt x="1867662" y="10033"/>
                </a:lnTo>
                <a:lnTo>
                  <a:pt x="1506262" y="706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973823" y="175037"/>
            <a:ext cx="2170430" cy="35560"/>
          </a:xfrm>
          <a:custGeom>
            <a:avLst/>
            <a:gdLst/>
            <a:ahLst/>
            <a:cxnLst/>
            <a:rect l="l" t="t" r="r" b="b"/>
            <a:pathLst>
              <a:path w="2170429" h="35560">
                <a:moveTo>
                  <a:pt x="521763" y="0"/>
                </a:moveTo>
                <a:lnTo>
                  <a:pt x="465329" y="253"/>
                </a:lnTo>
                <a:lnTo>
                  <a:pt x="163702" y="9112"/>
                </a:lnTo>
                <a:lnTo>
                  <a:pt x="155090" y="9667"/>
                </a:lnTo>
                <a:lnTo>
                  <a:pt x="135199" y="12112"/>
                </a:lnTo>
                <a:lnTo>
                  <a:pt x="124586" y="12668"/>
                </a:lnTo>
                <a:lnTo>
                  <a:pt x="103177" y="13259"/>
                </a:lnTo>
                <a:lnTo>
                  <a:pt x="81803" y="14827"/>
                </a:lnTo>
                <a:lnTo>
                  <a:pt x="60453" y="17061"/>
                </a:lnTo>
                <a:lnTo>
                  <a:pt x="39116" y="19653"/>
                </a:lnTo>
                <a:lnTo>
                  <a:pt x="33004" y="20242"/>
                </a:lnTo>
                <a:lnTo>
                  <a:pt x="19558" y="21796"/>
                </a:lnTo>
                <a:lnTo>
                  <a:pt x="6111" y="23993"/>
                </a:lnTo>
                <a:lnTo>
                  <a:pt x="0" y="26511"/>
                </a:lnTo>
                <a:lnTo>
                  <a:pt x="249" y="31037"/>
                </a:lnTo>
                <a:lnTo>
                  <a:pt x="365" y="32587"/>
                </a:lnTo>
                <a:lnTo>
                  <a:pt x="2667" y="35290"/>
                </a:lnTo>
                <a:lnTo>
                  <a:pt x="9001" y="35387"/>
                </a:lnTo>
                <a:lnTo>
                  <a:pt x="21335" y="33496"/>
                </a:lnTo>
                <a:lnTo>
                  <a:pt x="106806" y="33496"/>
                </a:lnTo>
                <a:lnTo>
                  <a:pt x="130810" y="32904"/>
                </a:lnTo>
                <a:lnTo>
                  <a:pt x="154813" y="31337"/>
                </a:lnTo>
                <a:lnTo>
                  <a:pt x="178816" y="29102"/>
                </a:lnTo>
                <a:lnTo>
                  <a:pt x="202819" y="26511"/>
                </a:lnTo>
                <a:lnTo>
                  <a:pt x="247622" y="25975"/>
                </a:lnTo>
                <a:lnTo>
                  <a:pt x="335942" y="23618"/>
                </a:lnTo>
                <a:lnTo>
                  <a:pt x="434105" y="22099"/>
                </a:lnTo>
                <a:lnTo>
                  <a:pt x="487489" y="20462"/>
                </a:lnTo>
                <a:lnTo>
                  <a:pt x="2170175" y="20135"/>
                </a:lnTo>
                <a:lnTo>
                  <a:pt x="2170175" y="16097"/>
                </a:lnTo>
                <a:lnTo>
                  <a:pt x="1693799" y="16097"/>
                </a:lnTo>
                <a:lnTo>
                  <a:pt x="1540033" y="10583"/>
                </a:lnTo>
                <a:lnTo>
                  <a:pt x="1513007" y="10017"/>
                </a:lnTo>
                <a:lnTo>
                  <a:pt x="712136" y="10017"/>
                </a:lnTo>
                <a:lnTo>
                  <a:pt x="674371" y="9165"/>
                </a:lnTo>
                <a:lnTo>
                  <a:pt x="636904" y="5683"/>
                </a:lnTo>
                <a:lnTo>
                  <a:pt x="578840" y="1698"/>
                </a:lnTo>
                <a:lnTo>
                  <a:pt x="521763" y="0"/>
                </a:lnTo>
                <a:close/>
              </a:path>
              <a:path w="2170429" h="35560">
                <a:moveTo>
                  <a:pt x="106806" y="33496"/>
                </a:moveTo>
                <a:lnTo>
                  <a:pt x="21335" y="33496"/>
                </a:lnTo>
                <a:lnTo>
                  <a:pt x="42673" y="34996"/>
                </a:lnTo>
                <a:lnTo>
                  <a:pt x="64023" y="34829"/>
                </a:lnTo>
                <a:lnTo>
                  <a:pt x="85397" y="33996"/>
                </a:lnTo>
                <a:lnTo>
                  <a:pt x="106806" y="33496"/>
                </a:lnTo>
                <a:close/>
              </a:path>
              <a:path w="2170429" h="35560">
                <a:moveTo>
                  <a:pt x="2170175" y="26511"/>
                </a:moveTo>
                <a:lnTo>
                  <a:pt x="1394841" y="26511"/>
                </a:lnTo>
                <a:lnTo>
                  <a:pt x="1445982" y="26706"/>
                </a:lnTo>
                <a:lnTo>
                  <a:pt x="1943459" y="33996"/>
                </a:lnTo>
                <a:lnTo>
                  <a:pt x="1987756" y="34829"/>
                </a:lnTo>
                <a:lnTo>
                  <a:pt x="2032744" y="34996"/>
                </a:lnTo>
                <a:lnTo>
                  <a:pt x="2078101" y="33496"/>
                </a:lnTo>
                <a:lnTo>
                  <a:pt x="2170175" y="32587"/>
                </a:lnTo>
                <a:lnTo>
                  <a:pt x="2170175" y="26511"/>
                </a:lnTo>
                <a:close/>
              </a:path>
              <a:path w="2170429" h="35560">
                <a:moveTo>
                  <a:pt x="2170175" y="20135"/>
                </a:moveTo>
                <a:lnTo>
                  <a:pt x="540873" y="20135"/>
                </a:lnTo>
                <a:lnTo>
                  <a:pt x="594232" y="23082"/>
                </a:lnTo>
                <a:lnTo>
                  <a:pt x="642870" y="25120"/>
                </a:lnTo>
                <a:lnTo>
                  <a:pt x="742858" y="27957"/>
                </a:lnTo>
                <a:lnTo>
                  <a:pt x="793496" y="30067"/>
                </a:lnTo>
                <a:lnTo>
                  <a:pt x="1078229" y="26511"/>
                </a:lnTo>
                <a:lnTo>
                  <a:pt x="2170175" y="26511"/>
                </a:lnTo>
                <a:lnTo>
                  <a:pt x="2170175" y="20135"/>
                </a:lnTo>
                <a:close/>
              </a:path>
              <a:path w="2170429" h="35560">
                <a:moveTo>
                  <a:pt x="1437512" y="9112"/>
                </a:moveTo>
                <a:lnTo>
                  <a:pt x="789940" y="9112"/>
                </a:lnTo>
                <a:lnTo>
                  <a:pt x="712136" y="10017"/>
                </a:lnTo>
                <a:lnTo>
                  <a:pt x="1513007" y="10017"/>
                </a:lnTo>
                <a:lnTo>
                  <a:pt x="1488782" y="9509"/>
                </a:lnTo>
                <a:lnTo>
                  <a:pt x="1437512" y="9112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095500" y="667512"/>
            <a:ext cx="3892550" cy="40640"/>
          </a:xfrm>
          <a:custGeom>
            <a:avLst/>
            <a:gdLst/>
            <a:ahLst/>
            <a:cxnLst/>
            <a:rect l="l" t="t" r="r" b="b"/>
            <a:pathLst>
              <a:path w="3892550" h="40640">
                <a:moveTo>
                  <a:pt x="3845190" y="37961"/>
                </a:moveTo>
                <a:lnTo>
                  <a:pt x="3673213" y="37961"/>
                </a:lnTo>
                <a:lnTo>
                  <a:pt x="3725037" y="38735"/>
                </a:lnTo>
                <a:lnTo>
                  <a:pt x="3751726" y="40181"/>
                </a:lnTo>
                <a:lnTo>
                  <a:pt x="3778440" y="40020"/>
                </a:lnTo>
                <a:lnTo>
                  <a:pt x="3805154" y="39217"/>
                </a:lnTo>
                <a:lnTo>
                  <a:pt x="3831844" y="38735"/>
                </a:lnTo>
                <a:lnTo>
                  <a:pt x="3843067" y="38179"/>
                </a:lnTo>
                <a:lnTo>
                  <a:pt x="3845190" y="37961"/>
                </a:lnTo>
                <a:close/>
              </a:path>
              <a:path w="3892550" h="40640">
                <a:moveTo>
                  <a:pt x="3892296" y="30176"/>
                </a:moveTo>
                <a:lnTo>
                  <a:pt x="3330729" y="30176"/>
                </a:lnTo>
                <a:lnTo>
                  <a:pt x="3362198" y="31623"/>
                </a:lnTo>
                <a:lnTo>
                  <a:pt x="3414021" y="36269"/>
                </a:lnTo>
                <a:lnTo>
                  <a:pt x="3465855" y="38575"/>
                </a:lnTo>
                <a:lnTo>
                  <a:pt x="3517695" y="39220"/>
                </a:lnTo>
                <a:lnTo>
                  <a:pt x="3845190" y="37961"/>
                </a:lnTo>
                <a:lnTo>
                  <a:pt x="3866848" y="35734"/>
                </a:lnTo>
                <a:lnTo>
                  <a:pt x="3878072" y="35178"/>
                </a:lnTo>
                <a:lnTo>
                  <a:pt x="3881628" y="31623"/>
                </a:lnTo>
                <a:lnTo>
                  <a:pt x="3892296" y="31623"/>
                </a:lnTo>
                <a:lnTo>
                  <a:pt x="3892296" y="30176"/>
                </a:lnTo>
                <a:close/>
              </a:path>
              <a:path w="3892550" h="40640">
                <a:moveTo>
                  <a:pt x="3892296" y="24637"/>
                </a:moveTo>
                <a:lnTo>
                  <a:pt x="2689733" y="24637"/>
                </a:lnTo>
                <a:lnTo>
                  <a:pt x="2736233" y="24917"/>
                </a:lnTo>
                <a:lnTo>
                  <a:pt x="2783143" y="25686"/>
                </a:lnTo>
                <a:lnTo>
                  <a:pt x="2970784" y="31623"/>
                </a:lnTo>
                <a:lnTo>
                  <a:pt x="3237611" y="31623"/>
                </a:lnTo>
                <a:lnTo>
                  <a:pt x="3269079" y="31140"/>
                </a:lnTo>
                <a:lnTo>
                  <a:pt x="3299904" y="30337"/>
                </a:lnTo>
                <a:lnTo>
                  <a:pt x="3892296" y="30176"/>
                </a:lnTo>
                <a:lnTo>
                  <a:pt x="3892296" y="24637"/>
                </a:lnTo>
                <a:close/>
              </a:path>
              <a:path w="3892550" h="40640">
                <a:moveTo>
                  <a:pt x="188039" y="2109"/>
                </a:moveTo>
                <a:lnTo>
                  <a:pt x="145923" y="3555"/>
                </a:lnTo>
                <a:lnTo>
                  <a:pt x="81803" y="8334"/>
                </a:lnTo>
                <a:lnTo>
                  <a:pt x="49785" y="9931"/>
                </a:lnTo>
                <a:lnTo>
                  <a:pt x="17780" y="10540"/>
                </a:lnTo>
                <a:lnTo>
                  <a:pt x="0" y="10540"/>
                </a:lnTo>
                <a:lnTo>
                  <a:pt x="0" y="28193"/>
                </a:lnTo>
                <a:lnTo>
                  <a:pt x="21336" y="28193"/>
                </a:lnTo>
                <a:lnTo>
                  <a:pt x="45338" y="28138"/>
                </a:lnTo>
                <a:lnTo>
                  <a:pt x="69341" y="27749"/>
                </a:lnTo>
                <a:lnTo>
                  <a:pt x="93344" y="26693"/>
                </a:lnTo>
                <a:lnTo>
                  <a:pt x="117348" y="24637"/>
                </a:lnTo>
                <a:lnTo>
                  <a:pt x="143535" y="24082"/>
                </a:lnTo>
                <a:lnTo>
                  <a:pt x="194482" y="21637"/>
                </a:lnTo>
                <a:lnTo>
                  <a:pt x="220599" y="21082"/>
                </a:lnTo>
                <a:lnTo>
                  <a:pt x="405638" y="21082"/>
                </a:lnTo>
                <a:lnTo>
                  <a:pt x="3390646" y="17525"/>
                </a:lnTo>
                <a:lnTo>
                  <a:pt x="3337662" y="16828"/>
                </a:lnTo>
                <a:lnTo>
                  <a:pt x="3244122" y="14097"/>
                </a:lnTo>
                <a:lnTo>
                  <a:pt x="3006344" y="14097"/>
                </a:lnTo>
                <a:lnTo>
                  <a:pt x="2766314" y="6985"/>
                </a:lnTo>
                <a:lnTo>
                  <a:pt x="313055" y="6985"/>
                </a:lnTo>
                <a:lnTo>
                  <a:pt x="270938" y="4502"/>
                </a:lnTo>
                <a:lnTo>
                  <a:pt x="229488" y="2651"/>
                </a:lnTo>
                <a:lnTo>
                  <a:pt x="188039" y="2109"/>
                </a:lnTo>
                <a:close/>
              </a:path>
              <a:path w="3892550" h="40640">
                <a:moveTo>
                  <a:pt x="3390646" y="17525"/>
                </a:moveTo>
                <a:lnTo>
                  <a:pt x="1864360" y="17525"/>
                </a:lnTo>
                <a:lnTo>
                  <a:pt x="1915032" y="18081"/>
                </a:lnTo>
                <a:lnTo>
                  <a:pt x="2016378" y="20526"/>
                </a:lnTo>
                <a:lnTo>
                  <a:pt x="2067052" y="21082"/>
                </a:lnTo>
                <a:lnTo>
                  <a:pt x="2430017" y="21082"/>
                </a:lnTo>
                <a:lnTo>
                  <a:pt x="2482972" y="21793"/>
                </a:lnTo>
                <a:lnTo>
                  <a:pt x="2587047" y="24922"/>
                </a:lnTo>
                <a:lnTo>
                  <a:pt x="2638484" y="25633"/>
                </a:lnTo>
                <a:lnTo>
                  <a:pt x="2689733" y="24637"/>
                </a:lnTo>
                <a:lnTo>
                  <a:pt x="3892296" y="24637"/>
                </a:lnTo>
                <a:lnTo>
                  <a:pt x="3889998" y="21082"/>
                </a:lnTo>
                <a:lnTo>
                  <a:pt x="3884295" y="19748"/>
                </a:lnTo>
                <a:lnTo>
                  <a:pt x="3877294" y="19137"/>
                </a:lnTo>
                <a:lnTo>
                  <a:pt x="3540092" y="19106"/>
                </a:lnTo>
                <a:lnTo>
                  <a:pt x="3440467" y="18462"/>
                </a:lnTo>
                <a:lnTo>
                  <a:pt x="3390646" y="17525"/>
                </a:lnTo>
                <a:close/>
              </a:path>
              <a:path w="3892550" h="40640">
                <a:moveTo>
                  <a:pt x="405638" y="21082"/>
                </a:moveTo>
                <a:lnTo>
                  <a:pt x="220599" y="21082"/>
                </a:lnTo>
                <a:lnTo>
                  <a:pt x="313070" y="22415"/>
                </a:lnTo>
                <a:lnTo>
                  <a:pt x="359669" y="22582"/>
                </a:lnTo>
                <a:lnTo>
                  <a:pt x="405638" y="21082"/>
                </a:lnTo>
                <a:close/>
              </a:path>
              <a:path w="3892550" h="40640">
                <a:moveTo>
                  <a:pt x="3870960" y="17525"/>
                </a:moveTo>
                <a:lnTo>
                  <a:pt x="3838955" y="17525"/>
                </a:lnTo>
                <a:lnTo>
                  <a:pt x="3540092" y="19106"/>
                </a:lnTo>
                <a:lnTo>
                  <a:pt x="3877172" y="19106"/>
                </a:lnTo>
                <a:lnTo>
                  <a:pt x="3870960" y="17525"/>
                </a:lnTo>
                <a:close/>
              </a:path>
              <a:path w="3892550" h="40640">
                <a:moveTo>
                  <a:pt x="3180358" y="13088"/>
                </a:moveTo>
                <a:lnTo>
                  <a:pt x="3127375" y="14097"/>
                </a:lnTo>
                <a:lnTo>
                  <a:pt x="3244122" y="14097"/>
                </a:lnTo>
                <a:lnTo>
                  <a:pt x="3232847" y="13767"/>
                </a:lnTo>
                <a:lnTo>
                  <a:pt x="3180358" y="13088"/>
                </a:lnTo>
                <a:close/>
              </a:path>
              <a:path w="3892550" h="40640">
                <a:moveTo>
                  <a:pt x="804037" y="0"/>
                </a:moveTo>
                <a:lnTo>
                  <a:pt x="359282" y="6985"/>
                </a:lnTo>
                <a:lnTo>
                  <a:pt x="2766314" y="6985"/>
                </a:lnTo>
                <a:lnTo>
                  <a:pt x="2660852" y="4476"/>
                </a:lnTo>
                <a:lnTo>
                  <a:pt x="2113407" y="3555"/>
                </a:lnTo>
                <a:lnTo>
                  <a:pt x="804037" y="0"/>
                </a:lnTo>
                <a:close/>
              </a:path>
              <a:path w="3892550" h="40640">
                <a:moveTo>
                  <a:pt x="2412242" y="1975"/>
                </a:moveTo>
                <a:lnTo>
                  <a:pt x="2113407" y="3555"/>
                </a:lnTo>
                <a:lnTo>
                  <a:pt x="2561716" y="3555"/>
                </a:lnTo>
                <a:lnTo>
                  <a:pt x="2462065" y="2121"/>
                </a:lnTo>
                <a:lnTo>
                  <a:pt x="2412242" y="197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6970776" y="745236"/>
            <a:ext cx="2173605" cy="32384"/>
          </a:xfrm>
          <a:custGeom>
            <a:avLst/>
            <a:gdLst/>
            <a:ahLst/>
            <a:cxnLst/>
            <a:rect l="l" t="t" r="r" b="b"/>
            <a:pathLst>
              <a:path w="2173604" h="32384">
                <a:moveTo>
                  <a:pt x="2173223" y="18034"/>
                </a:moveTo>
                <a:lnTo>
                  <a:pt x="953134" y="18034"/>
                </a:lnTo>
                <a:lnTo>
                  <a:pt x="1062317" y="20536"/>
                </a:lnTo>
                <a:lnTo>
                  <a:pt x="1276730" y="21589"/>
                </a:lnTo>
                <a:lnTo>
                  <a:pt x="1618233" y="28828"/>
                </a:lnTo>
                <a:lnTo>
                  <a:pt x="1938274" y="32385"/>
                </a:lnTo>
                <a:lnTo>
                  <a:pt x="2173223" y="32385"/>
                </a:lnTo>
                <a:lnTo>
                  <a:pt x="2173223" y="18034"/>
                </a:lnTo>
                <a:close/>
              </a:path>
              <a:path w="2173604" h="32384">
                <a:moveTo>
                  <a:pt x="2173223" y="14350"/>
                </a:moveTo>
                <a:lnTo>
                  <a:pt x="0" y="14350"/>
                </a:lnTo>
                <a:lnTo>
                  <a:pt x="0" y="21589"/>
                </a:lnTo>
                <a:lnTo>
                  <a:pt x="4611" y="27275"/>
                </a:lnTo>
                <a:lnTo>
                  <a:pt x="15557" y="29257"/>
                </a:lnTo>
                <a:lnTo>
                  <a:pt x="28503" y="29215"/>
                </a:lnTo>
                <a:lnTo>
                  <a:pt x="141528" y="24980"/>
                </a:lnTo>
                <a:lnTo>
                  <a:pt x="192735" y="23909"/>
                </a:lnTo>
                <a:lnTo>
                  <a:pt x="411424" y="23887"/>
                </a:lnTo>
                <a:lnTo>
                  <a:pt x="529654" y="21862"/>
                </a:lnTo>
                <a:lnTo>
                  <a:pt x="793115" y="21589"/>
                </a:lnTo>
                <a:lnTo>
                  <a:pt x="833120" y="21034"/>
                </a:lnTo>
                <a:lnTo>
                  <a:pt x="913129" y="18589"/>
                </a:lnTo>
                <a:lnTo>
                  <a:pt x="953134" y="18034"/>
                </a:lnTo>
                <a:lnTo>
                  <a:pt x="2173223" y="18034"/>
                </a:lnTo>
                <a:lnTo>
                  <a:pt x="2173223" y="14350"/>
                </a:lnTo>
                <a:close/>
              </a:path>
              <a:path w="2173604" h="32384">
                <a:moveTo>
                  <a:pt x="411424" y="23887"/>
                </a:moveTo>
                <a:lnTo>
                  <a:pt x="243941" y="23887"/>
                </a:lnTo>
                <a:lnTo>
                  <a:pt x="295148" y="25273"/>
                </a:lnTo>
                <a:lnTo>
                  <a:pt x="411424" y="23887"/>
                </a:lnTo>
                <a:close/>
              </a:path>
              <a:path w="2173604" h="32384">
                <a:moveTo>
                  <a:pt x="256031" y="3555"/>
                </a:moveTo>
                <a:lnTo>
                  <a:pt x="206987" y="3995"/>
                </a:lnTo>
                <a:lnTo>
                  <a:pt x="158113" y="5307"/>
                </a:lnTo>
                <a:lnTo>
                  <a:pt x="109581" y="7478"/>
                </a:lnTo>
                <a:lnTo>
                  <a:pt x="61561" y="10497"/>
                </a:lnTo>
                <a:lnTo>
                  <a:pt x="14224" y="14350"/>
                </a:lnTo>
                <a:lnTo>
                  <a:pt x="1728470" y="14350"/>
                </a:lnTo>
                <a:lnTo>
                  <a:pt x="1677359" y="13952"/>
                </a:lnTo>
                <a:lnTo>
                  <a:pt x="1575591" y="11347"/>
                </a:lnTo>
                <a:lnTo>
                  <a:pt x="1400703" y="5147"/>
                </a:lnTo>
                <a:lnTo>
                  <a:pt x="354185" y="5147"/>
                </a:lnTo>
                <a:lnTo>
                  <a:pt x="305105" y="4970"/>
                </a:lnTo>
                <a:lnTo>
                  <a:pt x="256031" y="3555"/>
                </a:lnTo>
                <a:close/>
              </a:path>
              <a:path w="2173604" h="32384">
                <a:moveTo>
                  <a:pt x="889126" y="0"/>
                </a:moveTo>
                <a:lnTo>
                  <a:pt x="840054" y="369"/>
                </a:lnTo>
                <a:lnTo>
                  <a:pt x="692835" y="3186"/>
                </a:lnTo>
                <a:lnTo>
                  <a:pt x="643763" y="3555"/>
                </a:lnTo>
                <a:lnTo>
                  <a:pt x="501523" y="3555"/>
                </a:lnTo>
                <a:lnTo>
                  <a:pt x="354185" y="5147"/>
                </a:lnTo>
                <a:lnTo>
                  <a:pt x="1400703" y="5147"/>
                </a:lnTo>
                <a:lnTo>
                  <a:pt x="1399442" y="5109"/>
                </a:lnTo>
                <a:lnTo>
                  <a:pt x="1182497" y="5109"/>
                </a:lnTo>
                <a:lnTo>
                  <a:pt x="1145159" y="4937"/>
                </a:lnTo>
                <a:lnTo>
                  <a:pt x="1025143" y="3000"/>
                </a:lnTo>
                <a:lnTo>
                  <a:pt x="934466" y="555"/>
                </a:lnTo>
                <a:lnTo>
                  <a:pt x="889126" y="0"/>
                </a:lnTo>
                <a:close/>
              </a:path>
              <a:path w="2173604" h="32384">
                <a:moveTo>
                  <a:pt x="1270945" y="2994"/>
                </a:moveTo>
                <a:lnTo>
                  <a:pt x="1219834" y="3555"/>
                </a:lnTo>
                <a:lnTo>
                  <a:pt x="1182497" y="5109"/>
                </a:lnTo>
                <a:lnTo>
                  <a:pt x="1399442" y="5109"/>
                </a:lnTo>
                <a:lnTo>
                  <a:pt x="1321891" y="3313"/>
                </a:lnTo>
                <a:lnTo>
                  <a:pt x="1270945" y="299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188464" y="911742"/>
            <a:ext cx="3804285" cy="39370"/>
          </a:xfrm>
          <a:custGeom>
            <a:avLst/>
            <a:gdLst/>
            <a:ahLst/>
            <a:cxnLst/>
            <a:rect l="l" t="t" r="r" b="b"/>
            <a:pathLst>
              <a:path w="3804285" h="39369">
                <a:moveTo>
                  <a:pt x="3803904" y="27291"/>
                </a:moveTo>
                <a:lnTo>
                  <a:pt x="3459057" y="27291"/>
                </a:lnTo>
                <a:lnTo>
                  <a:pt x="3511845" y="27300"/>
                </a:lnTo>
                <a:lnTo>
                  <a:pt x="3564603" y="27930"/>
                </a:lnTo>
                <a:lnTo>
                  <a:pt x="3617273" y="29407"/>
                </a:lnTo>
                <a:lnTo>
                  <a:pt x="3669797" y="31957"/>
                </a:lnTo>
                <a:lnTo>
                  <a:pt x="3722116" y="35804"/>
                </a:lnTo>
                <a:lnTo>
                  <a:pt x="3736006" y="35858"/>
                </a:lnTo>
                <a:lnTo>
                  <a:pt x="3750564" y="36233"/>
                </a:lnTo>
                <a:lnTo>
                  <a:pt x="3765121" y="37251"/>
                </a:lnTo>
                <a:lnTo>
                  <a:pt x="3779012" y="39233"/>
                </a:lnTo>
                <a:lnTo>
                  <a:pt x="3787401" y="39073"/>
                </a:lnTo>
                <a:lnTo>
                  <a:pt x="3795458" y="37947"/>
                </a:lnTo>
                <a:lnTo>
                  <a:pt x="3801514" y="34894"/>
                </a:lnTo>
                <a:lnTo>
                  <a:pt x="3803904" y="28946"/>
                </a:lnTo>
                <a:lnTo>
                  <a:pt x="3803904" y="27291"/>
                </a:lnTo>
                <a:close/>
              </a:path>
              <a:path w="3804285" h="39369">
                <a:moveTo>
                  <a:pt x="3703004" y="17135"/>
                </a:moveTo>
                <a:lnTo>
                  <a:pt x="654590" y="17135"/>
                </a:lnTo>
                <a:lnTo>
                  <a:pt x="1554988" y="25517"/>
                </a:lnTo>
                <a:lnTo>
                  <a:pt x="2220435" y="27930"/>
                </a:lnTo>
                <a:lnTo>
                  <a:pt x="3248787" y="28946"/>
                </a:lnTo>
                <a:lnTo>
                  <a:pt x="3803904" y="27291"/>
                </a:lnTo>
                <a:lnTo>
                  <a:pt x="3803904" y="25517"/>
                </a:lnTo>
                <a:lnTo>
                  <a:pt x="3793236" y="22088"/>
                </a:lnTo>
                <a:lnTo>
                  <a:pt x="3786124" y="22088"/>
                </a:lnTo>
                <a:lnTo>
                  <a:pt x="3703004" y="17135"/>
                </a:lnTo>
                <a:close/>
              </a:path>
              <a:path w="3804285" h="39369">
                <a:moveTo>
                  <a:pt x="505333" y="18659"/>
                </a:moveTo>
                <a:lnTo>
                  <a:pt x="74675" y="18659"/>
                </a:lnTo>
                <a:lnTo>
                  <a:pt x="119532" y="22571"/>
                </a:lnTo>
                <a:lnTo>
                  <a:pt x="163687" y="24231"/>
                </a:lnTo>
                <a:lnTo>
                  <a:pt x="207817" y="23964"/>
                </a:lnTo>
                <a:lnTo>
                  <a:pt x="252603" y="22088"/>
                </a:lnTo>
                <a:lnTo>
                  <a:pt x="505333" y="18659"/>
                </a:lnTo>
                <a:close/>
              </a:path>
              <a:path w="3804285" h="39369">
                <a:moveTo>
                  <a:pt x="81787" y="1514"/>
                </a:moveTo>
                <a:lnTo>
                  <a:pt x="33781" y="2961"/>
                </a:lnTo>
                <a:lnTo>
                  <a:pt x="0" y="8372"/>
                </a:lnTo>
                <a:lnTo>
                  <a:pt x="0" y="11801"/>
                </a:lnTo>
                <a:lnTo>
                  <a:pt x="8667" y="18659"/>
                </a:lnTo>
                <a:lnTo>
                  <a:pt x="29337" y="20374"/>
                </a:lnTo>
                <a:lnTo>
                  <a:pt x="74675" y="18659"/>
                </a:lnTo>
                <a:lnTo>
                  <a:pt x="505333" y="18659"/>
                </a:lnTo>
                <a:lnTo>
                  <a:pt x="604879" y="17276"/>
                </a:lnTo>
                <a:lnTo>
                  <a:pt x="3703004" y="17135"/>
                </a:lnTo>
                <a:lnTo>
                  <a:pt x="3679825" y="15659"/>
                </a:lnTo>
                <a:lnTo>
                  <a:pt x="3627497" y="12926"/>
                </a:lnTo>
                <a:lnTo>
                  <a:pt x="3576193" y="11801"/>
                </a:lnTo>
                <a:lnTo>
                  <a:pt x="2134997" y="11801"/>
                </a:lnTo>
                <a:lnTo>
                  <a:pt x="1725106" y="10046"/>
                </a:lnTo>
                <a:lnTo>
                  <a:pt x="1646299" y="8801"/>
                </a:lnTo>
                <a:lnTo>
                  <a:pt x="161909" y="8801"/>
                </a:lnTo>
                <a:lnTo>
                  <a:pt x="121866" y="6926"/>
                </a:lnTo>
                <a:lnTo>
                  <a:pt x="81787" y="1514"/>
                </a:lnTo>
                <a:close/>
              </a:path>
              <a:path w="3804285" h="39369">
                <a:moveTo>
                  <a:pt x="711171" y="0"/>
                </a:moveTo>
                <a:lnTo>
                  <a:pt x="460834" y="1898"/>
                </a:lnTo>
                <a:lnTo>
                  <a:pt x="406197" y="2941"/>
                </a:lnTo>
                <a:lnTo>
                  <a:pt x="241935" y="8372"/>
                </a:lnTo>
                <a:lnTo>
                  <a:pt x="161909" y="8801"/>
                </a:lnTo>
                <a:lnTo>
                  <a:pt x="1646299" y="8801"/>
                </a:lnTo>
                <a:lnTo>
                  <a:pt x="1622678" y="8372"/>
                </a:lnTo>
                <a:lnTo>
                  <a:pt x="1494536" y="8372"/>
                </a:lnTo>
                <a:lnTo>
                  <a:pt x="1150591" y="1985"/>
                </a:lnTo>
                <a:lnTo>
                  <a:pt x="71117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156460" y="105663"/>
            <a:ext cx="3831590" cy="28575"/>
          </a:xfrm>
          <a:custGeom>
            <a:avLst/>
            <a:gdLst/>
            <a:ahLst/>
            <a:cxnLst/>
            <a:rect l="l" t="t" r="r" b="b"/>
            <a:pathLst>
              <a:path w="3831590" h="28575">
                <a:moveTo>
                  <a:pt x="198308" y="4082"/>
                </a:moveTo>
                <a:lnTo>
                  <a:pt x="151193" y="4889"/>
                </a:lnTo>
                <a:lnTo>
                  <a:pt x="10667" y="10668"/>
                </a:lnTo>
                <a:lnTo>
                  <a:pt x="0" y="10668"/>
                </a:lnTo>
                <a:lnTo>
                  <a:pt x="0" y="24891"/>
                </a:lnTo>
                <a:lnTo>
                  <a:pt x="7112" y="24891"/>
                </a:lnTo>
                <a:lnTo>
                  <a:pt x="14557" y="26947"/>
                </a:lnTo>
                <a:lnTo>
                  <a:pt x="21335" y="28003"/>
                </a:lnTo>
                <a:lnTo>
                  <a:pt x="28114" y="28392"/>
                </a:lnTo>
                <a:lnTo>
                  <a:pt x="35559" y="28447"/>
                </a:lnTo>
                <a:lnTo>
                  <a:pt x="142747" y="23558"/>
                </a:lnTo>
                <a:lnTo>
                  <a:pt x="197187" y="21947"/>
                </a:lnTo>
                <a:lnTo>
                  <a:pt x="252602" y="21335"/>
                </a:lnTo>
                <a:lnTo>
                  <a:pt x="405510" y="21335"/>
                </a:lnTo>
                <a:lnTo>
                  <a:pt x="697172" y="19835"/>
                </a:lnTo>
                <a:lnTo>
                  <a:pt x="841860" y="16857"/>
                </a:lnTo>
                <a:lnTo>
                  <a:pt x="3830892" y="16857"/>
                </a:lnTo>
                <a:lnTo>
                  <a:pt x="3830724" y="15168"/>
                </a:lnTo>
                <a:lnTo>
                  <a:pt x="3826446" y="12001"/>
                </a:lnTo>
                <a:lnTo>
                  <a:pt x="3823650" y="11720"/>
                </a:lnTo>
                <a:lnTo>
                  <a:pt x="1384696" y="11720"/>
                </a:lnTo>
                <a:lnTo>
                  <a:pt x="1331950" y="11492"/>
                </a:lnTo>
                <a:lnTo>
                  <a:pt x="1148217" y="7111"/>
                </a:lnTo>
                <a:lnTo>
                  <a:pt x="291719" y="7111"/>
                </a:lnTo>
                <a:lnTo>
                  <a:pt x="245218" y="4659"/>
                </a:lnTo>
                <a:lnTo>
                  <a:pt x="198308" y="4082"/>
                </a:lnTo>
                <a:close/>
              </a:path>
              <a:path w="3831590" h="28575">
                <a:moveTo>
                  <a:pt x="3830892" y="16857"/>
                </a:moveTo>
                <a:lnTo>
                  <a:pt x="841860" y="16857"/>
                </a:lnTo>
                <a:lnTo>
                  <a:pt x="890156" y="16929"/>
                </a:lnTo>
                <a:lnTo>
                  <a:pt x="1082697" y="20952"/>
                </a:lnTo>
                <a:lnTo>
                  <a:pt x="1131315" y="21335"/>
                </a:lnTo>
                <a:lnTo>
                  <a:pt x="1275205" y="26968"/>
                </a:lnTo>
                <a:lnTo>
                  <a:pt x="1324079" y="28049"/>
                </a:lnTo>
                <a:lnTo>
                  <a:pt x="1373124" y="28447"/>
                </a:lnTo>
                <a:lnTo>
                  <a:pt x="1511935" y="28447"/>
                </a:lnTo>
                <a:lnTo>
                  <a:pt x="1643336" y="21329"/>
                </a:lnTo>
                <a:lnTo>
                  <a:pt x="1707514" y="17779"/>
                </a:lnTo>
                <a:lnTo>
                  <a:pt x="3830983" y="17779"/>
                </a:lnTo>
                <a:lnTo>
                  <a:pt x="3830892" y="16857"/>
                </a:lnTo>
                <a:close/>
              </a:path>
              <a:path w="3831590" h="28575">
                <a:moveTo>
                  <a:pt x="3831336" y="21335"/>
                </a:moveTo>
                <a:lnTo>
                  <a:pt x="3660520" y="21335"/>
                </a:lnTo>
                <a:lnTo>
                  <a:pt x="3668541" y="21891"/>
                </a:lnTo>
                <a:lnTo>
                  <a:pt x="3684631" y="24336"/>
                </a:lnTo>
                <a:lnTo>
                  <a:pt x="3692652" y="24891"/>
                </a:lnTo>
                <a:lnTo>
                  <a:pt x="3721989" y="25447"/>
                </a:lnTo>
                <a:lnTo>
                  <a:pt x="3780663" y="27892"/>
                </a:lnTo>
                <a:lnTo>
                  <a:pt x="3810000" y="28447"/>
                </a:lnTo>
                <a:lnTo>
                  <a:pt x="3831336" y="28447"/>
                </a:lnTo>
                <a:lnTo>
                  <a:pt x="3831336" y="21335"/>
                </a:lnTo>
                <a:close/>
              </a:path>
              <a:path w="3831590" h="28575">
                <a:moveTo>
                  <a:pt x="3830983" y="17779"/>
                </a:moveTo>
                <a:lnTo>
                  <a:pt x="1992122" y="17779"/>
                </a:lnTo>
                <a:lnTo>
                  <a:pt x="2045893" y="19515"/>
                </a:lnTo>
                <a:lnTo>
                  <a:pt x="2100153" y="20567"/>
                </a:lnTo>
                <a:lnTo>
                  <a:pt x="2262504" y="21335"/>
                </a:lnTo>
                <a:lnTo>
                  <a:pt x="2275839" y="21891"/>
                </a:lnTo>
                <a:lnTo>
                  <a:pt x="2302509" y="24336"/>
                </a:lnTo>
                <a:lnTo>
                  <a:pt x="2315844" y="24891"/>
                </a:lnTo>
                <a:lnTo>
                  <a:pt x="2614676" y="21335"/>
                </a:lnTo>
                <a:lnTo>
                  <a:pt x="3831336" y="21335"/>
                </a:lnTo>
                <a:lnTo>
                  <a:pt x="3830983" y="17779"/>
                </a:lnTo>
                <a:close/>
              </a:path>
              <a:path w="3831590" h="28575">
                <a:moveTo>
                  <a:pt x="3027299" y="21335"/>
                </a:moveTo>
                <a:lnTo>
                  <a:pt x="2614676" y="21335"/>
                </a:lnTo>
                <a:lnTo>
                  <a:pt x="2917063" y="24891"/>
                </a:lnTo>
                <a:lnTo>
                  <a:pt x="2944288" y="24836"/>
                </a:lnTo>
                <a:lnTo>
                  <a:pt x="2972180" y="24447"/>
                </a:lnTo>
                <a:lnTo>
                  <a:pt x="3000173" y="23384"/>
                </a:lnTo>
                <a:lnTo>
                  <a:pt x="3027299" y="21335"/>
                </a:lnTo>
                <a:close/>
              </a:path>
              <a:path w="3831590" h="28575">
                <a:moveTo>
                  <a:pt x="3660520" y="21335"/>
                </a:moveTo>
                <a:lnTo>
                  <a:pt x="3386709" y="21335"/>
                </a:lnTo>
                <a:lnTo>
                  <a:pt x="3550825" y="24408"/>
                </a:lnTo>
                <a:lnTo>
                  <a:pt x="3605417" y="24067"/>
                </a:lnTo>
                <a:lnTo>
                  <a:pt x="3660520" y="21335"/>
                </a:lnTo>
                <a:close/>
              </a:path>
              <a:path w="3831590" h="28575">
                <a:moveTo>
                  <a:pt x="3386709" y="21335"/>
                </a:moveTo>
                <a:lnTo>
                  <a:pt x="3027299" y="21335"/>
                </a:lnTo>
                <a:lnTo>
                  <a:pt x="3283698" y="22891"/>
                </a:lnTo>
                <a:lnTo>
                  <a:pt x="3335042" y="22455"/>
                </a:lnTo>
                <a:lnTo>
                  <a:pt x="3386709" y="21335"/>
                </a:lnTo>
                <a:close/>
              </a:path>
              <a:path w="3831590" h="28575">
                <a:moveTo>
                  <a:pt x="1906519" y="30"/>
                </a:moveTo>
                <a:lnTo>
                  <a:pt x="1854600" y="32"/>
                </a:lnTo>
                <a:lnTo>
                  <a:pt x="1699149" y="1824"/>
                </a:lnTo>
                <a:lnTo>
                  <a:pt x="1595666" y="4896"/>
                </a:lnTo>
                <a:lnTo>
                  <a:pt x="1490667" y="9700"/>
                </a:lnTo>
                <a:lnTo>
                  <a:pt x="1437594" y="11180"/>
                </a:lnTo>
                <a:lnTo>
                  <a:pt x="1384696" y="11720"/>
                </a:lnTo>
                <a:lnTo>
                  <a:pt x="3823650" y="11720"/>
                </a:lnTo>
                <a:lnTo>
                  <a:pt x="3814833" y="10834"/>
                </a:lnTo>
                <a:lnTo>
                  <a:pt x="3792220" y="10668"/>
                </a:lnTo>
                <a:lnTo>
                  <a:pt x="3689140" y="7111"/>
                </a:lnTo>
                <a:lnTo>
                  <a:pt x="2853054" y="7111"/>
                </a:lnTo>
                <a:lnTo>
                  <a:pt x="2806102" y="6742"/>
                </a:lnTo>
                <a:lnTo>
                  <a:pt x="2665184" y="3925"/>
                </a:lnTo>
                <a:lnTo>
                  <a:pt x="2219832" y="3555"/>
                </a:lnTo>
                <a:lnTo>
                  <a:pt x="1906519" y="30"/>
                </a:lnTo>
                <a:close/>
              </a:path>
              <a:path w="3831590" h="28575">
                <a:moveTo>
                  <a:pt x="782573" y="0"/>
                </a:moveTo>
                <a:lnTo>
                  <a:pt x="462406" y="3555"/>
                </a:lnTo>
                <a:lnTo>
                  <a:pt x="380619" y="3555"/>
                </a:lnTo>
                <a:lnTo>
                  <a:pt x="359227" y="4111"/>
                </a:lnTo>
                <a:lnTo>
                  <a:pt x="315110" y="6556"/>
                </a:lnTo>
                <a:lnTo>
                  <a:pt x="291719" y="7111"/>
                </a:lnTo>
                <a:lnTo>
                  <a:pt x="1148217" y="7111"/>
                </a:lnTo>
                <a:lnTo>
                  <a:pt x="1017396" y="3555"/>
                </a:lnTo>
                <a:lnTo>
                  <a:pt x="970456" y="3186"/>
                </a:lnTo>
                <a:lnTo>
                  <a:pt x="829575" y="369"/>
                </a:lnTo>
                <a:lnTo>
                  <a:pt x="782573" y="0"/>
                </a:lnTo>
                <a:close/>
              </a:path>
              <a:path w="3831590" h="28575">
                <a:moveTo>
                  <a:pt x="3496944" y="3555"/>
                </a:moveTo>
                <a:lnTo>
                  <a:pt x="3126993" y="3555"/>
                </a:lnTo>
                <a:lnTo>
                  <a:pt x="3071877" y="3925"/>
                </a:lnTo>
                <a:lnTo>
                  <a:pt x="3017253" y="4807"/>
                </a:lnTo>
                <a:lnTo>
                  <a:pt x="2962795" y="5860"/>
                </a:lnTo>
                <a:lnTo>
                  <a:pt x="2908171" y="6742"/>
                </a:lnTo>
                <a:lnTo>
                  <a:pt x="2853054" y="7111"/>
                </a:lnTo>
                <a:lnTo>
                  <a:pt x="3689140" y="7111"/>
                </a:lnTo>
                <a:lnTo>
                  <a:pt x="3595624" y="4609"/>
                </a:lnTo>
                <a:lnTo>
                  <a:pt x="3546475" y="3835"/>
                </a:lnTo>
                <a:lnTo>
                  <a:pt x="3496944" y="3555"/>
                </a:lnTo>
                <a:close/>
              </a:path>
              <a:path w="3831590" h="28575">
                <a:moveTo>
                  <a:pt x="2467485" y="1993"/>
                </a:moveTo>
                <a:lnTo>
                  <a:pt x="2219832" y="3555"/>
                </a:lnTo>
                <a:lnTo>
                  <a:pt x="2618231" y="3555"/>
                </a:lnTo>
                <a:lnTo>
                  <a:pt x="2567713" y="2535"/>
                </a:lnTo>
                <a:lnTo>
                  <a:pt x="2467485" y="199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6646164" y="1313213"/>
            <a:ext cx="2498090" cy="31115"/>
          </a:xfrm>
          <a:custGeom>
            <a:avLst/>
            <a:gdLst/>
            <a:ahLst/>
            <a:cxnLst/>
            <a:rect l="l" t="t" r="r" b="b"/>
            <a:pathLst>
              <a:path w="2498090" h="31115">
                <a:moveTo>
                  <a:pt x="2188082" y="19016"/>
                </a:moveTo>
                <a:lnTo>
                  <a:pt x="117347" y="19016"/>
                </a:lnTo>
                <a:lnTo>
                  <a:pt x="221454" y="20683"/>
                </a:lnTo>
                <a:lnTo>
                  <a:pt x="429619" y="22588"/>
                </a:lnTo>
                <a:lnTo>
                  <a:pt x="481641" y="24017"/>
                </a:lnTo>
                <a:lnTo>
                  <a:pt x="533653" y="26255"/>
                </a:lnTo>
                <a:lnTo>
                  <a:pt x="585320" y="29405"/>
                </a:lnTo>
                <a:lnTo>
                  <a:pt x="637645" y="30634"/>
                </a:lnTo>
                <a:lnTo>
                  <a:pt x="690464" y="30644"/>
                </a:lnTo>
                <a:lnTo>
                  <a:pt x="847264" y="29417"/>
                </a:lnTo>
                <a:lnTo>
                  <a:pt x="1098883" y="23093"/>
                </a:lnTo>
                <a:lnTo>
                  <a:pt x="1608201" y="22699"/>
                </a:lnTo>
                <a:lnTo>
                  <a:pt x="2082974" y="20682"/>
                </a:lnTo>
                <a:lnTo>
                  <a:pt x="2188082" y="19016"/>
                </a:lnTo>
                <a:close/>
              </a:path>
              <a:path w="2498090" h="31115">
                <a:moveTo>
                  <a:pt x="270382" y="982"/>
                </a:moveTo>
                <a:lnTo>
                  <a:pt x="167162" y="984"/>
                </a:lnTo>
                <a:lnTo>
                  <a:pt x="127736" y="1669"/>
                </a:lnTo>
                <a:lnTo>
                  <a:pt x="88915" y="3712"/>
                </a:lnTo>
                <a:lnTo>
                  <a:pt x="50119" y="7090"/>
                </a:lnTo>
                <a:lnTo>
                  <a:pt x="10667" y="11777"/>
                </a:lnTo>
                <a:lnTo>
                  <a:pt x="0" y="11777"/>
                </a:lnTo>
                <a:lnTo>
                  <a:pt x="0" y="19016"/>
                </a:lnTo>
                <a:lnTo>
                  <a:pt x="7111" y="22699"/>
                </a:lnTo>
                <a:lnTo>
                  <a:pt x="20447" y="26255"/>
                </a:lnTo>
                <a:lnTo>
                  <a:pt x="33781" y="27144"/>
                </a:lnTo>
                <a:lnTo>
                  <a:pt x="60451" y="26255"/>
                </a:lnTo>
                <a:lnTo>
                  <a:pt x="87457" y="21750"/>
                </a:lnTo>
                <a:lnTo>
                  <a:pt x="90233" y="21302"/>
                </a:lnTo>
                <a:lnTo>
                  <a:pt x="103957" y="19647"/>
                </a:lnTo>
                <a:lnTo>
                  <a:pt x="117347" y="19016"/>
                </a:lnTo>
                <a:lnTo>
                  <a:pt x="2188082" y="19016"/>
                </a:lnTo>
                <a:lnTo>
                  <a:pt x="2497835" y="18169"/>
                </a:lnTo>
                <a:lnTo>
                  <a:pt x="2497835" y="9166"/>
                </a:lnTo>
                <a:lnTo>
                  <a:pt x="916144" y="9166"/>
                </a:lnTo>
                <a:lnTo>
                  <a:pt x="865425" y="9089"/>
                </a:lnTo>
                <a:lnTo>
                  <a:pt x="814704" y="8221"/>
                </a:lnTo>
                <a:lnTo>
                  <a:pt x="270382" y="982"/>
                </a:lnTo>
                <a:close/>
              </a:path>
              <a:path w="2498090" h="31115">
                <a:moveTo>
                  <a:pt x="2497835" y="18169"/>
                </a:moveTo>
                <a:lnTo>
                  <a:pt x="2395376" y="18169"/>
                </a:lnTo>
                <a:lnTo>
                  <a:pt x="2497835" y="18522"/>
                </a:lnTo>
                <a:lnTo>
                  <a:pt x="2497835" y="18169"/>
                </a:lnTo>
                <a:close/>
              </a:path>
              <a:path w="2498090" h="31115">
                <a:moveTo>
                  <a:pt x="1320132" y="3028"/>
                </a:moveTo>
                <a:lnTo>
                  <a:pt x="1270196" y="3386"/>
                </a:lnTo>
                <a:lnTo>
                  <a:pt x="1220342" y="4665"/>
                </a:lnTo>
                <a:lnTo>
                  <a:pt x="1169664" y="4964"/>
                </a:lnTo>
                <a:lnTo>
                  <a:pt x="916144" y="9166"/>
                </a:lnTo>
                <a:lnTo>
                  <a:pt x="2497835" y="9166"/>
                </a:lnTo>
                <a:lnTo>
                  <a:pt x="2497835" y="4665"/>
                </a:lnTo>
                <a:lnTo>
                  <a:pt x="1522729" y="4665"/>
                </a:lnTo>
                <a:lnTo>
                  <a:pt x="1320132" y="3028"/>
                </a:lnTo>
                <a:close/>
              </a:path>
              <a:path w="2498090" h="31115">
                <a:moveTo>
                  <a:pt x="2468513" y="0"/>
                </a:moveTo>
                <a:lnTo>
                  <a:pt x="2419350" y="982"/>
                </a:lnTo>
                <a:lnTo>
                  <a:pt x="1782571" y="4665"/>
                </a:lnTo>
                <a:lnTo>
                  <a:pt x="2497835" y="4665"/>
                </a:lnTo>
                <a:lnTo>
                  <a:pt x="2497835" y="441"/>
                </a:lnTo>
                <a:lnTo>
                  <a:pt x="2468513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6970776" y="341981"/>
            <a:ext cx="2173605" cy="34925"/>
          </a:xfrm>
          <a:custGeom>
            <a:avLst/>
            <a:gdLst/>
            <a:ahLst/>
            <a:cxnLst/>
            <a:rect l="l" t="t" r="r" b="b"/>
            <a:pathLst>
              <a:path w="2173604" h="34925">
                <a:moveTo>
                  <a:pt x="1899941" y="26035"/>
                </a:moveTo>
                <a:lnTo>
                  <a:pt x="1028136" y="26035"/>
                </a:lnTo>
                <a:lnTo>
                  <a:pt x="1081531" y="27588"/>
                </a:lnTo>
                <a:lnTo>
                  <a:pt x="1191879" y="32541"/>
                </a:lnTo>
                <a:lnTo>
                  <a:pt x="1246677" y="34196"/>
                </a:lnTo>
                <a:lnTo>
                  <a:pt x="1302130" y="34827"/>
                </a:lnTo>
                <a:lnTo>
                  <a:pt x="1521709" y="28647"/>
                </a:lnTo>
                <a:lnTo>
                  <a:pt x="1888718" y="26246"/>
                </a:lnTo>
                <a:lnTo>
                  <a:pt x="1899941" y="26035"/>
                </a:lnTo>
                <a:close/>
              </a:path>
              <a:path w="2173604" h="34925">
                <a:moveTo>
                  <a:pt x="318656" y="0"/>
                </a:moveTo>
                <a:lnTo>
                  <a:pt x="268337" y="759"/>
                </a:lnTo>
                <a:lnTo>
                  <a:pt x="90678" y="6876"/>
                </a:lnTo>
                <a:lnTo>
                  <a:pt x="37338" y="11852"/>
                </a:lnTo>
                <a:lnTo>
                  <a:pt x="10668" y="12983"/>
                </a:lnTo>
                <a:lnTo>
                  <a:pt x="0" y="16666"/>
                </a:lnTo>
                <a:lnTo>
                  <a:pt x="84" y="25269"/>
                </a:lnTo>
                <a:lnTo>
                  <a:pt x="337" y="29329"/>
                </a:lnTo>
                <a:lnTo>
                  <a:pt x="444" y="30220"/>
                </a:lnTo>
                <a:lnTo>
                  <a:pt x="3111" y="33002"/>
                </a:lnTo>
                <a:lnTo>
                  <a:pt x="10501" y="33103"/>
                </a:lnTo>
                <a:lnTo>
                  <a:pt x="24892" y="31144"/>
                </a:lnTo>
                <a:lnTo>
                  <a:pt x="54786" y="30531"/>
                </a:lnTo>
                <a:lnTo>
                  <a:pt x="85359" y="28906"/>
                </a:lnTo>
                <a:lnTo>
                  <a:pt x="115956" y="26590"/>
                </a:lnTo>
                <a:lnTo>
                  <a:pt x="145923" y="23905"/>
                </a:lnTo>
                <a:lnTo>
                  <a:pt x="249955" y="21947"/>
                </a:lnTo>
                <a:lnTo>
                  <a:pt x="2173223" y="21698"/>
                </a:lnTo>
                <a:lnTo>
                  <a:pt x="2173223" y="13573"/>
                </a:lnTo>
                <a:lnTo>
                  <a:pt x="677650" y="13573"/>
                </a:lnTo>
                <a:lnTo>
                  <a:pt x="625423" y="13179"/>
                </a:lnTo>
                <a:lnTo>
                  <a:pt x="573386" y="11956"/>
                </a:lnTo>
                <a:lnTo>
                  <a:pt x="521479" y="9584"/>
                </a:lnTo>
                <a:lnTo>
                  <a:pt x="419306" y="2112"/>
                </a:lnTo>
                <a:lnTo>
                  <a:pt x="368978" y="324"/>
                </a:lnTo>
                <a:lnTo>
                  <a:pt x="318656" y="0"/>
                </a:lnTo>
                <a:close/>
              </a:path>
              <a:path w="2173604" h="34925">
                <a:moveTo>
                  <a:pt x="2173223" y="21698"/>
                </a:moveTo>
                <a:lnTo>
                  <a:pt x="301982" y="21698"/>
                </a:lnTo>
                <a:lnTo>
                  <a:pt x="354012" y="22048"/>
                </a:lnTo>
                <a:lnTo>
                  <a:pt x="406042" y="23083"/>
                </a:lnTo>
                <a:lnTo>
                  <a:pt x="458069" y="24888"/>
                </a:lnTo>
                <a:lnTo>
                  <a:pt x="510090" y="27547"/>
                </a:lnTo>
                <a:lnTo>
                  <a:pt x="562101" y="31144"/>
                </a:lnTo>
                <a:lnTo>
                  <a:pt x="612203" y="32160"/>
                </a:lnTo>
                <a:lnTo>
                  <a:pt x="662685" y="31859"/>
                </a:lnTo>
                <a:lnTo>
                  <a:pt x="814514" y="28108"/>
                </a:lnTo>
                <a:lnTo>
                  <a:pt x="1899941" y="26035"/>
                </a:lnTo>
                <a:lnTo>
                  <a:pt x="1992376" y="23905"/>
                </a:lnTo>
                <a:lnTo>
                  <a:pt x="2173223" y="23905"/>
                </a:lnTo>
                <a:lnTo>
                  <a:pt x="2173223" y="21698"/>
                </a:lnTo>
                <a:close/>
              </a:path>
              <a:path w="2173604" h="34925">
                <a:moveTo>
                  <a:pt x="2173223" y="23905"/>
                </a:moveTo>
                <a:lnTo>
                  <a:pt x="1992376" y="23905"/>
                </a:lnTo>
                <a:lnTo>
                  <a:pt x="2081339" y="24366"/>
                </a:lnTo>
                <a:lnTo>
                  <a:pt x="2125499" y="25459"/>
                </a:lnTo>
                <a:lnTo>
                  <a:pt x="2170303" y="27588"/>
                </a:lnTo>
                <a:lnTo>
                  <a:pt x="2173223" y="27598"/>
                </a:lnTo>
                <a:lnTo>
                  <a:pt x="2173223" y="23905"/>
                </a:lnTo>
                <a:close/>
              </a:path>
              <a:path w="2173604" h="34925">
                <a:moveTo>
                  <a:pt x="957072" y="5744"/>
                </a:moveTo>
                <a:lnTo>
                  <a:pt x="927177" y="6876"/>
                </a:lnTo>
                <a:lnTo>
                  <a:pt x="866007" y="11852"/>
                </a:lnTo>
                <a:lnTo>
                  <a:pt x="836041" y="12983"/>
                </a:lnTo>
                <a:lnTo>
                  <a:pt x="677650" y="13573"/>
                </a:lnTo>
                <a:lnTo>
                  <a:pt x="2173223" y="13573"/>
                </a:lnTo>
                <a:lnTo>
                  <a:pt x="2173223" y="12983"/>
                </a:lnTo>
                <a:lnTo>
                  <a:pt x="1394714" y="12983"/>
                </a:lnTo>
                <a:lnTo>
                  <a:pt x="1202567" y="11892"/>
                </a:lnTo>
                <a:lnTo>
                  <a:pt x="1154557" y="10852"/>
                </a:lnTo>
                <a:lnTo>
                  <a:pt x="1106551" y="9300"/>
                </a:lnTo>
                <a:lnTo>
                  <a:pt x="1069139" y="8745"/>
                </a:lnTo>
                <a:lnTo>
                  <a:pt x="994411" y="6300"/>
                </a:lnTo>
                <a:lnTo>
                  <a:pt x="957072" y="5744"/>
                </a:lnTo>
                <a:close/>
              </a:path>
              <a:path w="2173604" h="34925">
                <a:moveTo>
                  <a:pt x="1672208" y="9300"/>
                </a:moveTo>
                <a:lnTo>
                  <a:pt x="1616673" y="11098"/>
                </a:lnTo>
                <a:lnTo>
                  <a:pt x="1561162" y="12188"/>
                </a:lnTo>
                <a:lnTo>
                  <a:pt x="1394714" y="12983"/>
                </a:lnTo>
                <a:lnTo>
                  <a:pt x="1935479" y="12983"/>
                </a:lnTo>
                <a:lnTo>
                  <a:pt x="1882496" y="12600"/>
                </a:lnTo>
                <a:lnTo>
                  <a:pt x="1725192" y="9684"/>
                </a:lnTo>
                <a:lnTo>
                  <a:pt x="1672208" y="9300"/>
                </a:lnTo>
                <a:close/>
              </a:path>
              <a:path w="2173604" h="34925">
                <a:moveTo>
                  <a:pt x="2010155" y="9300"/>
                </a:moveTo>
                <a:lnTo>
                  <a:pt x="1991487" y="9876"/>
                </a:lnTo>
                <a:lnTo>
                  <a:pt x="1954149" y="12408"/>
                </a:lnTo>
                <a:lnTo>
                  <a:pt x="1935479" y="12983"/>
                </a:lnTo>
                <a:lnTo>
                  <a:pt x="2173223" y="12983"/>
                </a:lnTo>
                <a:lnTo>
                  <a:pt x="2173223" y="11554"/>
                </a:lnTo>
                <a:lnTo>
                  <a:pt x="2010155" y="930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6976871" y="99834"/>
            <a:ext cx="2167255" cy="34925"/>
          </a:xfrm>
          <a:custGeom>
            <a:avLst/>
            <a:gdLst/>
            <a:ahLst/>
            <a:cxnLst/>
            <a:rect l="l" t="t" r="r" b="b"/>
            <a:pathLst>
              <a:path w="2167254" h="34925">
                <a:moveTo>
                  <a:pt x="24892" y="8750"/>
                </a:moveTo>
                <a:lnTo>
                  <a:pt x="21002" y="8865"/>
                </a:lnTo>
                <a:lnTo>
                  <a:pt x="12446" y="9671"/>
                </a:lnTo>
                <a:lnTo>
                  <a:pt x="3889" y="11858"/>
                </a:lnTo>
                <a:lnTo>
                  <a:pt x="0" y="16116"/>
                </a:lnTo>
                <a:lnTo>
                  <a:pt x="500" y="22504"/>
                </a:lnTo>
                <a:lnTo>
                  <a:pt x="4000" y="25784"/>
                </a:lnTo>
                <a:lnTo>
                  <a:pt x="13501" y="26993"/>
                </a:lnTo>
                <a:lnTo>
                  <a:pt x="72028" y="27741"/>
                </a:lnTo>
                <a:lnTo>
                  <a:pt x="152126" y="30273"/>
                </a:lnTo>
                <a:lnTo>
                  <a:pt x="192150" y="30848"/>
                </a:lnTo>
                <a:lnTo>
                  <a:pt x="210819" y="31424"/>
                </a:lnTo>
                <a:lnTo>
                  <a:pt x="248157" y="33956"/>
                </a:lnTo>
                <a:lnTo>
                  <a:pt x="266826" y="34531"/>
                </a:lnTo>
                <a:lnTo>
                  <a:pt x="314906" y="33898"/>
                </a:lnTo>
                <a:lnTo>
                  <a:pt x="362950" y="32229"/>
                </a:lnTo>
                <a:lnTo>
                  <a:pt x="458977" y="27165"/>
                </a:lnTo>
                <a:lnTo>
                  <a:pt x="600900" y="26705"/>
                </a:lnTo>
                <a:lnTo>
                  <a:pt x="693857" y="25034"/>
                </a:lnTo>
                <a:lnTo>
                  <a:pt x="778051" y="22331"/>
                </a:lnTo>
                <a:lnTo>
                  <a:pt x="855223" y="17267"/>
                </a:lnTo>
                <a:lnTo>
                  <a:pt x="893191" y="16116"/>
                </a:lnTo>
                <a:lnTo>
                  <a:pt x="2167128" y="16116"/>
                </a:lnTo>
                <a:lnTo>
                  <a:pt x="2167128" y="13930"/>
                </a:lnTo>
                <a:lnTo>
                  <a:pt x="259734" y="13930"/>
                </a:lnTo>
                <a:lnTo>
                  <a:pt x="206375" y="12433"/>
                </a:lnTo>
                <a:lnTo>
                  <a:pt x="161016" y="11858"/>
                </a:lnTo>
                <a:lnTo>
                  <a:pt x="70250" y="9326"/>
                </a:lnTo>
                <a:lnTo>
                  <a:pt x="24892" y="8750"/>
                </a:lnTo>
                <a:close/>
              </a:path>
              <a:path w="2167254" h="34925">
                <a:moveTo>
                  <a:pt x="2167128" y="16116"/>
                </a:moveTo>
                <a:lnTo>
                  <a:pt x="893191" y="16116"/>
                </a:lnTo>
                <a:lnTo>
                  <a:pt x="1259712" y="23482"/>
                </a:lnTo>
                <a:lnTo>
                  <a:pt x="1654682" y="27165"/>
                </a:lnTo>
                <a:lnTo>
                  <a:pt x="2106549" y="27165"/>
                </a:lnTo>
                <a:lnTo>
                  <a:pt x="2157241" y="27741"/>
                </a:lnTo>
                <a:lnTo>
                  <a:pt x="2167128" y="27988"/>
                </a:lnTo>
                <a:lnTo>
                  <a:pt x="2167128" y="16116"/>
                </a:lnTo>
                <a:close/>
              </a:path>
              <a:path w="2167254" h="34925">
                <a:moveTo>
                  <a:pt x="960796" y="0"/>
                </a:moveTo>
                <a:lnTo>
                  <a:pt x="907414" y="1384"/>
                </a:lnTo>
                <a:lnTo>
                  <a:pt x="622680" y="5067"/>
                </a:lnTo>
                <a:lnTo>
                  <a:pt x="572006" y="7197"/>
                </a:lnTo>
                <a:lnTo>
                  <a:pt x="521319" y="8290"/>
                </a:lnTo>
                <a:lnTo>
                  <a:pt x="419861" y="8750"/>
                </a:lnTo>
                <a:lnTo>
                  <a:pt x="366502" y="11397"/>
                </a:lnTo>
                <a:lnTo>
                  <a:pt x="313118" y="13354"/>
                </a:lnTo>
                <a:lnTo>
                  <a:pt x="259734" y="13930"/>
                </a:lnTo>
                <a:lnTo>
                  <a:pt x="2167128" y="13930"/>
                </a:lnTo>
                <a:lnTo>
                  <a:pt x="2167128" y="10979"/>
                </a:lnTo>
                <a:lnTo>
                  <a:pt x="1530096" y="8750"/>
                </a:lnTo>
                <a:lnTo>
                  <a:pt x="1490626" y="8175"/>
                </a:lnTo>
                <a:lnTo>
                  <a:pt x="1412974" y="5643"/>
                </a:lnTo>
                <a:lnTo>
                  <a:pt x="1373504" y="5067"/>
                </a:lnTo>
                <a:lnTo>
                  <a:pt x="1177798" y="5067"/>
                </a:lnTo>
                <a:lnTo>
                  <a:pt x="1068285" y="1119"/>
                </a:lnTo>
                <a:lnTo>
                  <a:pt x="1014367" y="29"/>
                </a:lnTo>
                <a:lnTo>
                  <a:pt x="96079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970776" y="667512"/>
            <a:ext cx="2173605" cy="29209"/>
          </a:xfrm>
          <a:custGeom>
            <a:avLst/>
            <a:gdLst/>
            <a:ahLst/>
            <a:cxnLst/>
            <a:rect l="l" t="t" r="r" b="b"/>
            <a:pathLst>
              <a:path w="2173604" h="29209">
                <a:moveTo>
                  <a:pt x="10668" y="6746"/>
                </a:moveTo>
                <a:lnTo>
                  <a:pt x="3333" y="8685"/>
                </a:lnTo>
                <a:lnTo>
                  <a:pt x="0" y="14350"/>
                </a:lnTo>
                <a:lnTo>
                  <a:pt x="0" y="21589"/>
                </a:lnTo>
                <a:lnTo>
                  <a:pt x="17779" y="25273"/>
                </a:lnTo>
                <a:lnTo>
                  <a:pt x="36449" y="25828"/>
                </a:lnTo>
                <a:lnTo>
                  <a:pt x="73787" y="28273"/>
                </a:lnTo>
                <a:lnTo>
                  <a:pt x="92455" y="28828"/>
                </a:lnTo>
                <a:lnTo>
                  <a:pt x="125089" y="26773"/>
                </a:lnTo>
                <a:lnTo>
                  <a:pt x="158353" y="25717"/>
                </a:lnTo>
                <a:lnTo>
                  <a:pt x="512318" y="25273"/>
                </a:lnTo>
                <a:lnTo>
                  <a:pt x="568289" y="23719"/>
                </a:lnTo>
                <a:lnTo>
                  <a:pt x="1048134" y="23719"/>
                </a:lnTo>
                <a:lnTo>
                  <a:pt x="1152778" y="21589"/>
                </a:lnTo>
                <a:lnTo>
                  <a:pt x="1250584" y="21145"/>
                </a:lnTo>
                <a:lnTo>
                  <a:pt x="1299850" y="20089"/>
                </a:lnTo>
                <a:lnTo>
                  <a:pt x="1348485" y="18034"/>
                </a:lnTo>
                <a:lnTo>
                  <a:pt x="2173223" y="18034"/>
                </a:lnTo>
                <a:lnTo>
                  <a:pt x="2173223" y="13808"/>
                </a:lnTo>
                <a:lnTo>
                  <a:pt x="1930419" y="10235"/>
                </a:lnTo>
                <a:lnTo>
                  <a:pt x="1877314" y="8739"/>
                </a:lnTo>
                <a:lnTo>
                  <a:pt x="48007" y="8739"/>
                </a:lnTo>
                <a:lnTo>
                  <a:pt x="21335" y="7238"/>
                </a:lnTo>
                <a:lnTo>
                  <a:pt x="18002" y="6832"/>
                </a:lnTo>
                <a:lnTo>
                  <a:pt x="10668" y="6746"/>
                </a:lnTo>
                <a:close/>
              </a:path>
              <a:path w="2173604" h="29209">
                <a:moveTo>
                  <a:pt x="2173223" y="18034"/>
                </a:moveTo>
                <a:lnTo>
                  <a:pt x="1376933" y="18034"/>
                </a:lnTo>
                <a:lnTo>
                  <a:pt x="1426406" y="18403"/>
                </a:lnTo>
                <a:lnTo>
                  <a:pt x="1578297" y="21220"/>
                </a:lnTo>
                <a:lnTo>
                  <a:pt x="1736232" y="22050"/>
                </a:lnTo>
                <a:lnTo>
                  <a:pt x="1789610" y="23143"/>
                </a:lnTo>
                <a:lnTo>
                  <a:pt x="1843024" y="25273"/>
                </a:lnTo>
                <a:lnTo>
                  <a:pt x="2106295" y="28828"/>
                </a:lnTo>
                <a:lnTo>
                  <a:pt x="2173223" y="28828"/>
                </a:lnTo>
                <a:lnTo>
                  <a:pt x="2173223" y="18034"/>
                </a:lnTo>
                <a:close/>
              </a:path>
              <a:path w="2173604" h="29209">
                <a:moveTo>
                  <a:pt x="512318" y="25273"/>
                </a:moveTo>
                <a:lnTo>
                  <a:pt x="224154" y="25273"/>
                </a:lnTo>
                <a:lnTo>
                  <a:pt x="272170" y="25766"/>
                </a:lnTo>
                <a:lnTo>
                  <a:pt x="368236" y="27940"/>
                </a:lnTo>
                <a:lnTo>
                  <a:pt x="416273" y="28433"/>
                </a:lnTo>
                <a:lnTo>
                  <a:pt x="464302" y="27742"/>
                </a:lnTo>
                <a:lnTo>
                  <a:pt x="512318" y="25273"/>
                </a:lnTo>
                <a:close/>
              </a:path>
              <a:path w="2173604" h="29209">
                <a:moveTo>
                  <a:pt x="1048134" y="23719"/>
                </a:moveTo>
                <a:lnTo>
                  <a:pt x="568289" y="23719"/>
                </a:lnTo>
                <a:lnTo>
                  <a:pt x="732917" y="25273"/>
                </a:lnTo>
                <a:lnTo>
                  <a:pt x="1048134" y="23719"/>
                </a:lnTo>
                <a:close/>
              </a:path>
              <a:path w="2173604" h="29209">
                <a:moveTo>
                  <a:pt x="583438" y="3555"/>
                </a:moveTo>
                <a:lnTo>
                  <a:pt x="564769" y="4131"/>
                </a:lnTo>
                <a:lnTo>
                  <a:pt x="527430" y="6663"/>
                </a:lnTo>
                <a:lnTo>
                  <a:pt x="508762" y="7238"/>
                </a:lnTo>
                <a:lnTo>
                  <a:pt x="128143" y="7238"/>
                </a:lnTo>
                <a:lnTo>
                  <a:pt x="101399" y="7739"/>
                </a:lnTo>
                <a:lnTo>
                  <a:pt x="74691" y="8572"/>
                </a:lnTo>
                <a:lnTo>
                  <a:pt x="48007" y="8739"/>
                </a:lnTo>
                <a:lnTo>
                  <a:pt x="1877314" y="8739"/>
                </a:lnTo>
                <a:lnTo>
                  <a:pt x="1819240" y="6737"/>
                </a:lnTo>
                <a:lnTo>
                  <a:pt x="735405" y="6737"/>
                </a:lnTo>
                <a:lnTo>
                  <a:pt x="684821" y="6609"/>
                </a:lnTo>
                <a:lnTo>
                  <a:pt x="634151" y="5634"/>
                </a:lnTo>
                <a:lnTo>
                  <a:pt x="583438" y="3555"/>
                </a:lnTo>
                <a:close/>
              </a:path>
              <a:path w="2173604" h="29209">
                <a:moveTo>
                  <a:pt x="1355598" y="0"/>
                </a:moveTo>
                <a:lnTo>
                  <a:pt x="735405" y="6737"/>
                </a:lnTo>
                <a:lnTo>
                  <a:pt x="1819240" y="6737"/>
                </a:lnTo>
                <a:lnTo>
                  <a:pt x="1779095" y="5201"/>
                </a:lnTo>
                <a:lnTo>
                  <a:pt x="1673135" y="2935"/>
                </a:lnTo>
                <a:lnTo>
                  <a:pt x="1408820" y="946"/>
                </a:lnTo>
                <a:lnTo>
                  <a:pt x="135559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2519172" y="1307591"/>
            <a:ext cx="3810000" cy="47625"/>
          </a:xfrm>
          <a:custGeom>
            <a:avLst/>
            <a:gdLst/>
            <a:ahLst/>
            <a:cxnLst/>
            <a:rect l="l" t="t" r="r" b="b"/>
            <a:pathLst>
              <a:path w="3810000" h="47625">
                <a:moveTo>
                  <a:pt x="3810000" y="34821"/>
                </a:moveTo>
                <a:lnTo>
                  <a:pt x="3033629" y="34821"/>
                </a:lnTo>
                <a:lnTo>
                  <a:pt x="3052317" y="36322"/>
                </a:lnTo>
                <a:lnTo>
                  <a:pt x="3347592" y="47244"/>
                </a:lnTo>
                <a:lnTo>
                  <a:pt x="3503516" y="46448"/>
                </a:lnTo>
                <a:lnTo>
                  <a:pt x="3555604" y="45358"/>
                </a:lnTo>
                <a:lnTo>
                  <a:pt x="3654649" y="41505"/>
                </a:lnTo>
                <a:lnTo>
                  <a:pt x="3701081" y="40449"/>
                </a:lnTo>
                <a:lnTo>
                  <a:pt x="3810000" y="40005"/>
                </a:lnTo>
                <a:lnTo>
                  <a:pt x="3810000" y="34821"/>
                </a:lnTo>
                <a:close/>
              </a:path>
              <a:path w="3810000" h="47625">
                <a:moveTo>
                  <a:pt x="3789553" y="21367"/>
                </a:moveTo>
                <a:lnTo>
                  <a:pt x="3770995" y="21439"/>
                </a:lnTo>
                <a:lnTo>
                  <a:pt x="3697632" y="22975"/>
                </a:lnTo>
                <a:lnTo>
                  <a:pt x="3587976" y="27951"/>
                </a:lnTo>
                <a:lnTo>
                  <a:pt x="3532504" y="29083"/>
                </a:lnTo>
                <a:lnTo>
                  <a:pt x="2493772" y="29083"/>
                </a:lnTo>
                <a:lnTo>
                  <a:pt x="2573782" y="34083"/>
                </a:lnTo>
                <a:lnTo>
                  <a:pt x="2613787" y="35708"/>
                </a:lnTo>
                <a:lnTo>
                  <a:pt x="2653791" y="36322"/>
                </a:lnTo>
                <a:lnTo>
                  <a:pt x="2977515" y="36322"/>
                </a:lnTo>
                <a:lnTo>
                  <a:pt x="2996203" y="35821"/>
                </a:lnTo>
                <a:lnTo>
                  <a:pt x="3014916" y="34988"/>
                </a:lnTo>
                <a:lnTo>
                  <a:pt x="3810000" y="34821"/>
                </a:lnTo>
                <a:lnTo>
                  <a:pt x="3809883" y="28969"/>
                </a:lnTo>
                <a:lnTo>
                  <a:pt x="3804110" y="23344"/>
                </a:lnTo>
                <a:lnTo>
                  <a:pt x="3789553" y="21367"/>
                </a:lnTo>
                <a:close/>
              </a:path>
              <a:path w="3810000" h="47625">
                <a:moveTo>
                  <a:pt x="1654948" y="20290"/>
                </a:moveTo>
                <a:lnTo>
                  <a:pt x="672338" y="20290"/>
                </a:lnTo>
                <a:lnTo>
                  <a:pt x="704341" y="21844"/>
                </a:lnTo>
                <a:lnTo>
                  <a:pt x="757701" y="26029"/>
                </a:lnTo>
                <a:lnTo>
                  <a:pt x="811085" y="28178"/>
                </a:lnTo>
                <a:lnTo>
                  <a:pt x="864469" y="28969"/>
                </a:lnTo>
                <a:lnTo>
                  <a:pt x="917828" y="29083"/>
                </a:lnTo>
                <a:lnTo>
                  <a:pt x="964169" y="27529"/>
                </a:lnTo>
                <a:lnTo>
                  <a:pt x="1056973" y="25860"/>
                </a:lnTo>
                <a:lnTo>
                  <a:pt x="1511935" y="25400"/>
                </a:lnTo>
                <a:lnTo>
                  <a:pt x="1561165" y="23344"/>
                </a:lnTo>
                <a:lnTo>
                  <a:pt x="1654948" y="20290"/>
                </a:lnTo>
                <a:close/>
              </a:path>
              <a:path w="3810000" h="47625">
                <a:moveTo>
                  <a:pt x="2608389" y="18589"/>
                </a:moveTo>
                <a:lnTo>
                  <a:pt x="1759585" y="18589"/>
                </a:lnTo>
                <a:lnTo>
                  <a:pt x="1809526" y="18596"/>
                </a:lnTo>
                <a:lnTo>
                  <a:pt x="1859551" y="19215"/>
                </a:lnTo>
                <a:lnTo>
                  <a:pt x="1909638" y="20511"/>
                </a:lnTo>
                <a:lnTo>
                  <a:pt x="1959762" y="22550"/>
                </a:lnTo>
                <a:lnTo>
                  <a:pt x="2009902" y="25400"/>
                </a:lnTo>
                <a:lnTo>
                  <a:pt x="2034529" y="27531"/>
                </a:lnTo>
                <a:lnTo>
                  <a:pt x="2059749" y="28622"/>
                </a:lnTo>
                <a:lnTo>
                  <a:pt x="2085018" y="29025"/>
                </a:lnTo>
                <a:lnTo>
                  <a:pt x="2109597" y="29083"/>
                </a:lnTo>
                <a:lnTo>
                  <a:pt x="3532504" y="29083"/>
                </a:lnTo>
                <a:lnTo>
                  <a:pt x="3436488" y="28814"/>
                </a:lnTo>
                <a:lnTo>
                  <a:pt x="3388471" y="28178"/>
                </a:lnTo>
                <a:lnTo>
                  <a:pt x="3340443" y="26938"/>
                </a:lnTo>
                <a:lnTo>
                  <a:pt x="3292401" y="24893"/>
                </a:lnTo>
                <a:lnTo>
                  <a:pt x="3267982" y="23344"/>
                </a:lnTo>
                <a:lnTo>
                  <a:pt x="3207698" y="19771"/>
                </a:lnTo>
                <a:lnTo>
                  <a:pt x="2690448" y="19771"/>
                </a:lnTo>
                <a:lnTo>
                  <a:pt x="2640123" y="19320"/>
                </a:lnTo>
                <a:lnTo>
                  <a:pt x="2608389" y="18589"/>
                </a:lnTo>
                <a:close/>
              </a:path>
              <a:path w="3810000" h="47625">
                <a:moveTo>
                  <a:pt x="128015" y="0"/>
                </a:moveTo>
                <a:lnTo>
                  <a:pt x="101345" y="1131"/>
                </a:lnTo>
                <a:lnTo>
                  <a:pt x="48005" y="6107"/>
                </a:lnTo>
                <a:lnTo>
                  <a:pt x="21335" y="7238"/>
                </a:lnTo>
                <a:lnTo>
                  <a:pt x="0" y="10922"/>
                </a:lnTo>
                <a:lnTo>
                  <a:pt x="0" y="14478"/>
                </a:lnTo>
                <a:lnTo>
                  <a:pt x="24891" y="25400"/>
                </a:lnTo>
                <a:lnTo>
                  <a:pt x="73978" y="23664"/>
                </a:lnTo>
                <a:lnTo>
                  <a:pt x="123082" y="22612"/>
                </a:lnTo>
                <a:lnTo>
                  <a:pt x="270382" y="21844"/>
                </a:lnTo>
                <a:lnTo>
                  <a:pt x="320447" y="20565"/>
                </a:lnTo>
                <a:lnTo>
                  <a:pt x="1657832" y="20207"/>
                </a:lnTo>
                <a:lnTo>
                  <a:pt x="1709750" y="19127"/>
                </a:lnTo>
                <a:lnTo>
                  <a:pt x="1759585" y="18589"/>
                </a:lnTo>
                <a:lnTo>
                  <a:pt x="2608389" y="18589"/>
                </a:lnTo>
                <a:lnTo>
                  <a:pt x="2589783" y="18161"/>
                </a:lnTo>
                <a:lnTo>
                  <a:pt x="2536229" y="15480"/>
                </a:lnTo>
                <a:lnTo>
                  <a:pt x="2482290" y="13560"/>
                </a:lnTo>
                <a:lnTo>
                  <a:pt x="2394697" y="11795"/>
                </a:lnTo>
                <a:lnTo>
                  <a:pt x="2097087" y="11795"/>
                </a:lnTo>
                <a:lnTo>
                  <a:pt x="2041036" y="10868"/>
                </a:lnTo>
                <a:lnTo>
                  <a:pt x="2010278" y="8875"/>
                </a:lnTo>
                <a:lnTo>
                  <a:pt x="867085" y="8875"/>
                </a:lnTo>
                <a:lnTo>
                  <a:pt x="817924" y="8517"/>
                </a:lnTo>
                <a:lnTo>
                  <a:pt x="768350" y="7238"/>
                </a:lnTo>
                <a:lnTo>
                  <a:pt x="433958" y="7238"/>
                </a:lnTo>
                <a:lnTo>
                  <a:pt x="231097" y="1086"/>
                </a:lnTo>
                <a:lnTo>
                  <a:pt x="128015" y="0"/>
                </a:lnTo>
                <a:close/>
              </a:path>
              <a:path w="3810000" h="47625">
                <a:moveTo>
                  <a:pt x="1657832" y="20207"/>
                </a:moveTo>
                <a:lnTo>
                  <a:pt x="371009" y="20207"/>
                </a:lnTo>
                <a:lnTo>
                  <a:pt x="576326" y="21844"/>
                </a:lnTo>
                <a:lnTo>
                  <a:pt x="608329" y="21326"/>
                </a:lnTo>
                <a:lnTo>
                  <a:pt x="640333" y="20462"/>
                </a:lnTo>
                <a:lnTo>
                  <a:pt x="1654948" y="20290"/>
                </a:lnTo>
                <a:lnTo>
                  <a:pt x="1657832" y="20207"/>
                </a:lnTo>
                <a:close/>
              </a:path>
              <a:path w="3810000" h="47625">
                <a:moveTo>
                  <a:pt x="3093196" y="17240"/>
                </a:moveTo>
                <a:lnTo>
                  <a:pt x="2791069" y="19320"/>
                </a:lnTo>
                <a:lnTo>
                  <a:pt x="2690448" y="19771"/>
                </a:lnTo>
                <a:lnTo>
                  <a:pt x="3207698" y="19771"/>
                </a:lnTo>
                <a:lnTo>
                  <a:pt x="3194294" y="19013"/>
                </a:lnTo>
                <a:lnTo>
                  <a:pt x="3143847" y="17615"/>
                </a:lnTo>
                <a:lnTo>
                  <a:pt x="3093196" y="17240"/>
                </a:lnTo>
                <a:close/>
              </a:path>
              <a:path w="3810000" h="47625">
                <a:moveTo>
                  <a:pt x="2209165" y="10922"/>
                </a:moveTo>
                <a:lnTo>
                  <a:pt x="2097087" y="11795"/>
                </a:lnTo>
                <a:lnTo>
                  <a:pt x="2394697" y="11795"/>
                </a:lnTo>
                <a:lnTo>
                  <a:pt x="2209165" y="10922"/>
                </a:lnTo>
                <a:close/>
              </a:path>
              <a:path w="3810000" h="47625">
                <a:moveTo>
                  <a:pt x="1714627" y="0"/>
                </a:moveTo>
                <a:lnTo>
                  <a:pt x="1604978" y="813"/>
                </a:lnTo>
                <a:lnTo>
                  <a:pt x="1334007" y="7238"/>
                </a:lnTo>
                <a:lnTo>
                  <a:pt x="867085" y="8875"/>
                </a:lnTo>
                <a:lnTo>
                  <a:pt x="2010278" y="8875"/>
                </a:lnTo>
                <a:lnTo>
                  <a:pt x="1931299" y="3706"/>
                </a:lnTo>
                <a:lnTo>
                  <a:pt x="1877070" y="1563"/>
                </a:lnTo>
                <a:lnTo>
                  <a:pt x="1822658" y="463"/>
                </a:lnTo>
                <a:lnTo>
                  <a:pt x="1714627" y="0"/>
                </a:lnTo>
                <a:close/>
              </a:path>
              <a:path w="3810000" h="47625">
                <a:moveTo>
                  <a:pt x="575586" y="2638"/>
                </a:moveTo>
                <a:lnTo>
                  <a:pt x="503074" y="4238"/>
                </a:lnTo>
                <a:lnTo>
                  <a:pt x="457426" y="6683"/>
                </a:lnTo>
                <a:lnTo>
                  <a:pt x="433958" y="7238"/>
                </a:lnTo>
                <a:lnTo>
                  <a:pt x="768350" y="7238"/>
                </a:lnTo>
                <a:lnTo>
                  <a:pt x="721012" y="6515"/>
                </a:lnTo>
                <a:lnTo>
                  <a:pt x="624460" y="3343"/>
                </a:lnTo>
                <a:lnTo>
                  <a:pt x="575586" y="2638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2092495" y="581866"/>
            <a:ext cx="3900170" cy="45085"/>
          </a:xfrm>
          <a:custGeom>
            <a:avLst/>
            <a:gdLst/>
            <a:ahLst/>
            <a:cxnLst/>
            <a:rect l="l" t="t" r="r" b="b"/>
            <a:pathLst>
              <a:path w="3900170" h="45084">
                <a:moveTo>
                  <a:pt x="3577431" y="19097"/>
                </a:moveTo>
                <a:lnTo>
                  <a:pt x="1170642" y="19097"/>
                </a:lnTo>
                <a:lnTo>
                  <a:pt x="1655448" y="27552"/>
                </a:lnTo>
                <a:lnTo>
                  <a:pt x="1807595" y="29559"/>
                </a:lnTo>
                <a:lnTo>
                  <a:pt x="3390983" y="30019"/>
                </a:lnTo>
                <a:lnTo>
                  <a:pt x="3657937" y="40814"/>
                </a:lnTo>
                <a:lnTo>
                  <a:pt x="3698555" y="42943"/>
                </a:lnTo>
                <a:lnTo>
                  <a:pt x="3740185" y="44037"/>
                </a:lnTo>
                <a:lnTo>
                  <a:pt x="3825196" y="44497"/>
                </a:lnTo>
                <a:lnTo>
                  <a:pt x="3840587" y="44440"/>
                </a:lnTo>
                <a:lnTo>
                  <a:pt x="3854978" y="44037"/>
                </a:lnTo>
                <a:lnTo>
                  <a:pt x="3868702" y="42943"/>
                </a:lnTo>
                <a:lnTo>
                  <a:pt x="3882092" y="40814"/>
                </a:lnTo>
                <a:lnTo>
                  <a:pt x="3899872" y="37258"/>
                </a:lnTo>
                <a:lnTo>
                  <a:pt x="3899872" y="26336"/>
                </a:lnTo>
                <a:lnTo>
                  <a:pt x="3803860" y="26336"/>
                </a:lnTo>
                <a:lnTo>
                  <a:pt x="3577431" y="19097"/>
                </a:lnTo>
                <a:close/>
              </a:path>
              <a:path w="3900170" h="45084">
                <a:moveTo>
                  <a:pt x="700996" y="26336"/>
                </a:moveTo>
                <a:lnTo>
                  <a:pt x="39072" y="26336"/>
                </a:lnTo>
                <a:lnTo>
                  <a:pt x="145714" y="28928"/>
                </a:lnTo>
                <a:lnTo>
                  <a:pt x="355810" y="30019"/>
                </a:lnTo>
                <a:lnTo>
                  <a:pt x="603271" y="28677"/>
                </a:lnTo>
                <a:lnTo>
                  <a:pt x="700996" y="26336"/>
                </a:lnTo>
                <a:close/>
              </a:path>
              <a:path w="3900170" h="45084">
                <a:moveTo>
                  <a:pt x="14180" y="8175"/>
                </a:moveTo>
                <a:lnTo>
                  <a:pt x="70" y="11703"/>
                </a:lnTo>
                <a:lnTo>
                  <a:pt x="0" y="19542"/>
                </a:lnTo>
                <a:lnTo>
                  <a:pt x="567" y="25354"/>
                </a:lnTo>
                <a:lnTo>
                  <a:pt x="4846" y="28193"/>
                </a:lnTo>
                <a:lnTo>
                  <a:pt x="16458" y="28295"/>
                </a:lnTo>
                <a:lnTo>
                  <a:pt x="39072" y="26336"/>
                </a:lnTo>
                <a:lnTo>
                  <a:pt x="700996" y="26336"/>
                </a:lnTo>
                <a:lnTo>
                  <a:pt x="749700" y="25953"/>
                </a:lnTo>
                <a:lnTo>
                  <a:pt x="894166" y="23036"/>
                </a:lnTo>
                <a:lnTo>
                  <a:pt x="942931" y="22653"/>
                </a:lnTo>
                <a:lnTo>
                  <a:pt x="999013" y="20597"/>
                </a:lnTo>
                <a:lnTo>
                  <a:pt x="1055453" y="19542"/>
                </a:lnTo>
                <a:lnTo>
                  <a:pt x="3577431" y="19097"/>
                </a:lnTo>
                <a:lnTo>
                  <a:pt x="3492830" y="16392"/>
                </a:lnTo>
                <a:lnTo>
                  <a:pt x="410315" y="16392"/>
                </a:lnTo>
                <a:lnTo>
                  <a:pt x="360684" y="14954"/>
                </a:lnTo>
                <a:lnTo>
                  <a:pt x="310362" y="12825"/>
                </a:lnTo>
                <a:lnTo>
                  <a:pt x="259671" y="11731"/>
                </a:lnTo>
                <a:lnTo>
                  <a:pt x="112370" y="10963"/>
                </a:lnTo>
                <a:lnTo>
                  <a:pt x="63266" y="9910"/>
                </a:lnTo>
                <a:lnTo>
                  <a:pt x="14180" y="8175"/>
                </a:lnTo>
                <a:close/>
              </a:path>
              <a:path w="3900170" h="45084">
                <a:moveTo>
                  <a:pt x="3899872" y="22653"/>
                </a:moveTo>
                <a:lnTo>
                  <a:pt x="3882092" y="22653"/>
                </a:lnTo>
                <a:lnTo>
                  <a:pt x="3862867" y="23229"/>
                </a:lnTo>
                <a:lnTo>
                  <a:pt x="3823085" y="25761"/>
                </a:lnTo>
                <a:lnTo>
                  <a:pt x="3803860" y="26336"/>
                </a:lnTo>
                <a:lnTo>
                  <a:pt x="3899872" y="26336"/>
                </a:lnTo>
                <a:lnTo>
                  <a:pt x="3899872" y="22653"/>
                </a:lnTo>
                <a:close/>
              </a:path>
              <a:path w="3900170" h="45084">
                <a:moveTo>
                  <a:pt x="1124366" y="0"/>
                </a:moveTo>
                <a:lnTo>
                  <a:pt x="910927" y="936"/>
                </a:lnTo>
                <a:lnTo>
                  <a:pt x="862848" y="1549"/>
                </a:lnTo>
                <a:lnTo>
                  <a:pt x="814804" y="3175"/>
                </a:lnTo>
                <a:lnTo>
                  <a:pt x="718776" y="8175"/>
                </a:lnTo>
                <a:lnTo>
                  <a:pt x="667478" y="9599"/>
                </a:lnTo>
                <a:lnTo>
                  <a:pt x="564242" y="10763"/>
                </a:lnTo>
                <a:lnTo>
                  <a:pt x="511939" y="12223"/>
                </a:lnTo>
                <a:lnTo>
                  <a:pt x="458934" y="15414"/>
                </a:lnTo>
                <a:lnTo>
                  <a:pt x="410315" y="16392"/>
                </a:lnTo>
                <a:lnTo>
                  <a:pt x="3492830" y="16392"/>
                </a:lnTo>
                <a:lnTo>
                  <a:pt x="3462230" y="15414"/>
                </a:lnTo>
                <a:lnTo>
                  <a:pt x="3028144" y="15414"/>
                </a:lnTo>
                <a:lnTo>
                  <a:pt x="2976875" y="15031"/>
                </a:lnTo>
                <a:lnTo>
                  <a:pt x="2823127" y="12114"/>
                </a:lnTo>
                <a:lnTo>
                  <a:pt x="1967694" y="11731"/>
                </a:lnTo>
                <a:lnTo>
                  <a:pt x="1466044" y="4492"/>
                </a:lnTo>
                <a:lnTo>
                  <a:pt x="1337901" y="4492"/>
                </a:lnTo>
                <a:lnTo>
                  <a:pt x="1284514" y="2261"/>
                </a:lnTo>
                <a:lnTo>
                  <a:pt x="1231128" y="883"/>
                </a:lnTo>
                <a:lnTo>
                  <a:pt x="1124366" y="0"/>
                </a:lnTo>
                <a:close/>
              </a:path>
              <a:path w="3900170" h="45084">
                <a:moveTo>
                  <a:pt x="3195276" y="11731"/>
                </a:moveTo>
                <a:lnTo>
                  <a:pt x="3154660" y="12307"/>
                </a:lnTo>
                <a:lnTo>
                  <a:pt x="3070761" y="14839"/>
                </a:lnTo>
                <a:lnTo>
                  <a:pt x="3028144" y="15414"/>
                </a:lnTo>
                <a:lnTo>
                  <a:pt x="3462230" y="15414"/>
                </a:lnTo>
                <a:lnTo>
                  <a:pt x="3195276" y="11731"/>
                </a:lnTo>
                <a:close/>
              </a:path>
              <a:path w="3900170" h="45084">
                <a:moveTo>
                  <a:pt x="2287988" y="8175"/>
                </a:moveTo>
                <a:lnTo>
                  <a:pt x="1967694" y="11731"/>
                </a:lnTo>
                <a:lnTo>
                  <a:pt x="2771858" y="11731"/>
                </a:lnTo>
                <a:lnTo>
                  <a:pt x="2287988" y="817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351532" y="1154199"/>
            <a:ext cx="3738879" cy="30480"/>
          </a:xfrm>
          <a:custGeom>
            <a:avLst/>
            <a:gdLst/>
            <a:ahLst/>
            <a:cxnLst/>
            <a:rect l="l" t="t" r="r" b="b"/>
            <a:pathLst>
              <a:path w="3738879" h="30480">
                <a:moveTo>
                  <a:pt x="3736030" y="18711"/>
                </a:moveTo>
                <a:lnTo>
                  <a:pt x="233090" y="18711"/>
                </a:lnTo>
                <a:lnTo>
                  <a:pt x="281660" y="19280"/>
                </a:lnTo>
                <a:lnTo>
                  <a:pt x="329712" y="21556"/>
                </a:lnTo>
                <a:lnTo>
                  <a:pt x="377063" y="26392"/>
                </a:lnTo>
                <a:lnTo>
                  <a:pt x="441070" y="29503"/>
                </a:lnTo>
                <a:lnTo>
                  <a:pt x="505079" y="29948"/>
                </a:lnTo>
                <a:lnTo>
                  <a:pt x="963930" y="22836"/>
                </a:lnTo>
                <a:lnTo>
                  <a:pt x="1099058" y="22836"/>
                </a:lnTo>
                <a:lnTo>
                  <a:pt x="1133748" y="22280"/>
                </a:lnTo>
                <a:lnTo>
                  <a:pt x="1203178" y="19835"/>
                </a:lnTo>
                <a:lnTo>
                  <a:pt x="1237868" y="19280"/>
                </a:lnTo>
                <a:lnTo>
                  <a:pt x="3736353" y="19280"/>
                </a:lnTo>
                <a:lnTo>
                  <a:pt x="3736030" y="18711"/>
                </a:lnTo>
                <a:close/>
              </a:path>
              <a:path w="3738879" h="30480">
                <a:moveTo>
                  <a:pt x="3736353" y="19280"/>
                </a:moveTo>
                <a:lnTo>
                  <a:pt x="1237869" y="19280"/>
                </a:lnTo>
                <a:lnTo>
                  <a:pt x="1437004" y="27972"/>
                </a:lnTo>
                <a:lnTo>
                  <a:pt x="1486788" y="29404"/>
                </a:lnTo>
                <a:lnTo>
                  <a:pt x="1536572" y="29948"/>
                </a:lnTo>
                <a:lnTo>
                  <a:pt x="1633484" y="27688"/>
                </a:lnTo>
                <a:lnTo>
                  <a:pt x="3738372" y="22836"/>
                </a:lnTo>
                <a:lnTo>
                  <a:pt x="3736353" y="19280"/>
                </a:lnTo>
                <a:close/>
              </a:path>
              <a:path w="3738879" h="30480">
                <a:moveTo>
                  <a:pt x="3738372" y="22836"/>
                </a:moveTo>
                <a:lnTo>
                  <a:pt x="3080385" y="22836"/>
                </a:lnTo>
                <a:lnTo>
                  <a:pt x="3522073" y="26762"/>
                </a:lnTo>
                <a:lnTo>
                  <a:pt x="3661163" y="29578"/>
                </a:lnTo>
                <a:lnTo>
                  <a:pt x="3706368" y="29948"/>
                </a:lnTo>
                <a:lnTo>
                  <a:pt x="3715869" y="29337"/>
                </a:lnTo>
                <a:lnTo>
                  <a:pt x="3726370" y="27725"/>
                </a:lnTo>
                <a:lnTo>
                  <a:pt x="3734871" y="25447"/>
                </a:lnTo>
                <a:lnTo>
                  <a:pt x="3738372" y="22836"/>
                </a:lnTo>
                <a:close/>
              </a:path>
              <a:path w="3738879" h="30480">
                <a:moveTo>
                  <a:pt x="2724658" y="22836"/>
                </a:moveTo>
                <a:lnTo>
                  <a:pt x="2269363" y="22836"/>
                </a:lnTo>
                <a:lnTo>
                  <a:pt x="2575306" y="26392"/>
                </a:lnTo>
                <a:lnTo>
                  <a:pt x="2612644" y="27336"/>
                </a:lnTo>
                <a:lnTo>
                  <a:pt x="2649981" y="25947"/>
                </a:lnTo>
                <a:lnTo>
                  <a:pt x="2687320" y="23891"/>
                </a:lnTo>
                <a:lnTo>
                  <a:pt x="2724658" y="22836"/>
                </a:lnTo>
                <a:close/>
              </a:path>
              <a:path w="3738879" h="30480">
                <a:moveTo>
                  <a:pt x="135127" y="19280"/>
                </a:moveTo>
                <a:lnTo>
                  <a:pt x="21336" y="19280"/>
                </a:lnTo>
                <a:lnTo>
                  <a:pt x="50117" y="19780"/>
                </a:lnTo>
                <a:lnTo>
                  <a:pt x="78231" y="20613"/>
                </a:lnTo>
                <a:lnTo>
                  <a:pt x="106346" y="20780"/>
                </a:lnTo>
                <a:lnTo>
                  <a:pt x="135127" y="19280"/>
                </a:lnTo>
                <a:close/>
              </a:path>
              <a:path w="3738879" h="30480">
                <a:moveTo>
                  <a:pt x="171910" y="0"/>
                </a:moveTo>
                <a:lnTo>
                  <a:pt x="122681" y="166"/>
                </a:lnTo>
                <a:lnTo>
                  <a:pt x="24892" y="1500"/>
                </a:lnTo>
                <a:lnTo>
                  <a:pt x="0" y="19280"/>
                </a:lnTo>
                <a:lnTo>
                  <a:pt x="135127" y="19280"/>
                </a:lnTo>
                <a:lnTo>
                  <a:pt x="3736030" y="18711"/>
                </a:lnTo>
                <a:lnTo>
                  <a:pt x="3734871" y="16668"/>
                </a:lnTo>
                <a:lnTo>
                  <a:pt x="3726519" y="13557"/>
                </a:lnTo>
                <a:lnTo>
                  <a:pt x="501522" y="13557"/>
                </a:lnTo>
                <a:lnTo>
                  <a:pt x="448182" y="12612"/>
                </a:lnTo>
                <a:lnTo>
                  <a:pt x="394843" y="9667"/>
                </a:lnTo>
                <a:lnTo>
                  <a:pt x="341503" y="5056"/>
                </a:lnTo>
                <a:lnTo>
                  <a:pt x="311608" y="3000"/>
                </a:lnTo>
                <a:lnTo>
                  <a:pt x="281035" y="1944"/>
                </a:lnTo>
                <a:lnTo>
                  <a:pt x="250438" y="1555"/>
                </a:lnTo>
                <a:lnTo>
                  <a:pt x="220472" y="1500"/>
                </a:lnTo>
                <a:lnTo>
                  <a:pt x="171910" y="0"/>
                </a:lnTo>
                <a:close/>
              </a:path>
              <a:path w="3738879" h="30480">
                <a:moveTo>
                  <a:pt x="1155954" y="1500"/>
                </a:moveTo>
                <a:lnTo>
                  <a:pt x="1103169" y="2055"/>
                </a:lnTo>
                <a:lnTo>
                  <a:pt x="998934" y="4500"/>
                </a:lnTo>
                <a:lnTo>
                  <a:pt x="905533" y="5611"/>
                </a:lnTo>
                <a:lnTo>
                  <a:pt x="821634" y="8056"/>
                </a:lnTo>
                <a:lnTo>
                  <a:pt x="666940" y="9056"/>
                </a:lnTo>
                <a:lnTo>
                  <a:pt x="610889" y="10112"/>
                </a:lnTo>
                <a:lnTo>
                  <a:pt x="554863" y="12168"/>
                </a:lnTo>
                <a:lnTo>
                  <a:pt x="501522" y="13557"/>
                </a:lnTo>
                <a:lnTo>
                  <a:pt x="3726519" y="13557"/>
                </a:lnTo>
                <a:lnTo>
                  <a:pt x="3726370" y="13501"/>
                </a:lnTo>
                <a:lnTo>
                  <a:pt x="3715869" y="12334"/>
                </a:lnTo>
                <a:lnTo>
                  <a:pt x="3706368" y="12168"/>
                </a:lnTo>
                <a:lnTo>
                  <a:pt x="3626358" y="11723"/>
                </a:lnTo>
                <a:lnTo>
                  <a:pt x="3586353" y="10668"/>
                </a:lnTo>
                <a:lnTo>
                  <a:pt x="3546348" y="8612"/>
                </a:lnTo>
                <a:lnTo>
                  <a:pt x="1461896" y="8612"/>
                </a:lnTo>
                <a:lnTo>
                  <a:pt x="1256664" y="2553"/>
                </a:lnTo>
                <a:lnTo>
                  <a:pt x="1155954" y="1500"/>
                </a:lnTo>
                <a:close/>
              </a:path>
              <a:path w="3738879" h="30480">
                <a:moveTo>
                  <a:pt x="2276475" y="5056"/>
                </a:moveTo>
                <a:lnTo>
                  <a:pt x="2055876" y="5056"/>
                </a:lnTo>
                <a:lnTo>
                  <a:pt x="1796288" y="8612"/>
                </a:lnTo>
                <a:lnTo>
                  <a:pt x="2614422" y="8612"/>
                </a:lnTo>
                <a:lnTo>
                  <a:pt x="2276475" y="5056"/>
                </a:lnTo>
                <a:close/>
              </a:path>
              <a:path w="3738879" h="30480">
                <a:moveTo>
                  <a:pt x="3181139" y="4070"/>
                </a:moveTo>
                <a:lnTo>
                  <a:pt x="3128983" y="4241"/>
                </a:lnTo>
                <a:lnTo>
                  <a:pt x="2974784" y="6939"/>
                </a:lnTo>
                <a:lnTo>
                  <a:pt x="2614422" y="8612"/>
                </a:lnTo>
                <a:lnTo>
                  <a:pt x="3546348" y="8612"/>
                </a:lnTo>
                <a:lnTo>
                  <a:pt x="3181139" y="407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6970776" y="909827"/>
            <a:ext cx="2173605" cy="34925"/>
          </a:xfrm>
          <a:custGeom>
            <a:avLst/>
            <a:gdLst/>
            <a:ahLst/>
            <a:cxnLst/>
            <a:rect l="l" t="t" r="r" b="b"/>
            <a:pathLst>
              <a:path w="2173604" h="34925">
                <a:moveTo>
                  <a:pt x="2173223" y="24002"/>
                </a:moveTo>
                <a:lnTo>
                  <a:pt x="1671954" y="24002"/>
                </a:lnTo>
                <a:lnTo>
                  <a:pt x="1981453" y="34289"/>
                </a:lnTo>
                <a:lnTo>
                  <a:pt x="2170049" y="34289"/>
                </a:lnTo>
                <a:lnTo>
                  <a:pt x="2173223" y="34409"/>
                </a:lnTo>
                <a:lnTo>
                  <a:pt x="2173223" y="24002"/>
                </a:lnTo>
                <a:close/>
              </a:path>
              <a:path w="2173604" h="34925">
                <a:moveTo>
                  <a:pt x="942721" y="0"/>
                </a:moveTo>
                <a:lnTo>
                  <a:pt x="875156" y="0"/>
                </a:lnTo>
                <a:lnTo>
                  <a:pt x="833020" y="535"/>
                </a:lnTo>
                <a:lnTo>
                  <a:pt x="750034" y="2893"/>
                </a:lnTo>
                <a:lnTo>
                  <a:pt x="707898" y="3429"/>
                </a:lnTo>
                <a:lnTo>
                  <a:pt x="555838" y="3609"/>
                </a:lnTo>
                <a:lnTo>
                  <a:pt x="302387" y="6858"/>
                </a:lnTo>
                <a:lnTo>
                  <a:pt x="206342" y="7874"/>
                </a:lnTo>
                <a:lnTo>
                  <a:pt x="14224" y="13716"/>
                </a:lnTo>
                <a:lnTo>
                  <a:pt x="7112" y="13716"/>
                </a:lnTo>
                <a:lnTo>
                  <a:pt x="0" y="17145"/>
                </a:lnTo>
                <a:lnTo>
                  <a:pt x="0" y="27432"/>
                </a:lnTo>
                <a:lnTo>
                  <a:pt x="7112" y="30861"/>
                </a:lnTo>
                <a:lnTo>
                  <a:pt x="10668" y="30861"/>
                </a:lnTo>
                <a:lnTo>
                  <a:pt x="29336" y="31343"/>
                </a:lnTo>
                <a:lnTo>
                  <a:pt x="48005" y="32146"/>
                </a:lnTo>
                <a:lnTo>
                  <a:pt x="66675" y="32307"/>
                </a:lnTo>
                <a:lnTo>
                  <a:pt x="85344" y="30861"/>
                </a:lnTo>
                <a:lnTo>
                  <a:pt x="128035" y="29789"/>
                </a:lnTo>
                <a:lnTo>
                  <a:pt x="213467" y="25074"/>
                </a:lnTo>
                <a:lnTo>
                  <a:pt x="256158" y="24002"/>
                </a:lnTo>
                <a:lnTo>
                  <a:pt x="725677" y="20574"/>
                </a:lnTo>
                <a:lnTo>
                  <a:pt x="773148" y="19556"/>
                </a:lnTo>
                <a:lnTo>
                  <a:pt x="819975" y="17573"/>
                </a:lnTo>
                <a:lnTo>
                  <a:pt x="866802" y="16234"/>
                </a:lnTo>
                <a:lnTo>
                  <a:pt x="1984140" y="16234"/>
                </a:lnTo>
                <a:lnTo>
                  <a:pt x="1885442" y="13716"/>
                </a:lnTo>
                <a:lnTo>
                  <a:pt x="1848102" y="11733"/>
                </a:lnTo>
                <a:lnTo>
                  <a:pt x="1810750" y="10715"/>
                </a:lnTo>
                <a:lnTo>
                  <a:pt x="1735963" y="10287"/>
                </a:lnTo>
                <a:lnTo>
                  <a:pt x="1369568" y="3429"/>
                </a:lnTo>
                <a:lnTo>
                  <a:pt x="1049420" y="1982"/>
                </a:lnTo>
                <a:lnTo>
                  <a:pt x="942721" y="0"/>
                </a:lnTo>
                <a:close/>
              </a:path>
              <a:path w="2173604" h="34925">
                <a:moveTo>
                  <a:pt x="1984140" y="16234"/>
                </a:moveTo>
                <a:lnTo>
                  <a:pt x="866802" y="16234"/>
                </a:lnTo>
                <a:lnTo>
                  <a:pt x="914273" y="17145"/>
                </a:lnTo>
                <a:lnTo>
                  <a:pt x="965373" y="20089"/>
                </a:lnTo>
                <a:lnTo>
                  <a:pt x="1016715" y="22159"/>
                </a:lnTo>
                <a:lnTo>
                  <a:pt x="1068267" y="23495"/>
                </a:lnTo>
                <a:lnTo>
                  <a:pt x="1171876" y="24529"/>
                </a:lnTo>
                <a:lnTo>
                  <a:pt x="2173223" y="24002"/>
                </a:lnTo>
                <a:lnTo>
                  <a:pt x="2173223" y="19870"/>
                </a:lnTo>
                <a:lnTo>
                  <a:pt x="1984140" y="1623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6970776" y="508909"/>
            <a:ext cx="2173605" cy="27940"/>
          </a:xfrm>
          <a:custGeom>
            <a:avLst/>
            <a:gdLst/>
            <a:ahLst/>
            <a:cxnLst/>
            <a:rect l="l" t="t" r="r" b="b"/>
            <a:pathLst>
              <a:path w="2173604" h="27940">
                <a:moveTo>
                  <a:pt x="635369" y="25583"/>
                </a:moveTo>
                <a:lnTo>
                  <a:pt x="341375" y="25583"/>
                </a:lnTo>
                <a:lnTo>
                  <a:pt x="373379" y="27030"/>
                </a:lnTo>
                <a:lnTo>
                  <a:pt x="522795" y="27935"/>
                </a:lnTo>
                <a:lnTo>
                  <a:pt x="572610" y="27594"/>
                </a:lnTo>
                <a:lnTo>
                  <a:pt x="622417" y="26280"/>
                </a:lnTo>
                <a:lnTo>
                  <a:pt x="635369" y="25583"/>
                </a:lnTo>
                <a:close/>
              </a:path>
              <a:path w="2173604" h="27940">
                <a:moveTo>
                  <a:pt x="914019" y="291"/>
                </a:moveTo>
                <a:lnTo>
                  <a:pt x="860679" y="589"/>
                </a:lnTo>
                <a:lnTo>
                  <a:pt x="753999" y="2414"/>
                </a:lnTo>
                <a:lnTo>
                  <a:pt x="647319" y="6075"/>
                </a:lnTo>
                <a:lnTo>
                  <a:pt x="612092" y="8057"/>
                </a:lnTo>
                <a:lnTo>
                  <a:pt x="576199" y="9075"/>
                </a:lnTo>
                <a:lnTo>
                  <a:pt x="505078" y="9504"/>
                </a:lnTo>
                <a:lnTo>
                  <a:pt x="0" y="9504"/>
                </a:lnTo>
                <a:lnTo>
                  <a:pt x="0" y="27030"/>
                </a:lnTo>
                <a:lnTo>
                  <a:pt x="7112" y="23601"/>
                </a:lnTo>
                <a:lnTo>
                  <a:pt x="10668" y="23601"/>
                </a:lnTo>
                <a:lnTo>
                  <a:pt x="42116" y="21601"/>
                </a:lnTo>
                <a:lnTo>
                  <a:pt x="72898" y="20934"/>
                </a:lnTo>
                <a:lnTo>
                  <a:pt x="712482" y="20934"/>
                </a:lnTo>
                <a:lnTo>
                  <a:pt x="720217" y="20422"/>
                </a:lnTo>
                <a:lnTo>
                  <a:pt x="768223" y="18598"/>
                </a:lnTo>
                <a:lnTo>
                  <a:pt x="816229" y="17843"/>
                </a:lnTo>
                <a:lnTo>
                  <a:pt x="2173223" y="17843"/>
                </a:lnTo>
                <a:lnTo>
                  <a:pt x="2173223" y="8229"/>
                </a:lnTo>
                <a:lnTo>
                  <a:pt x="1437705" y="8229"/>
                </a:lnTo>
                <a:lnTo>
                  <a:pt x="1389017" y="7487"/>
                </a:lnTo>
                <a:lnTo>
                  <a:pt x="1340739" y="6075"/>
                </a:lnTo>
                <a:lnTo>
                  <a:pt x="1287399" y="5519"/>
                </a:lnTo>
                <a:lnTo>
                  <a:pt x="1180719" y="3074"/>
                </a:lnTo>
                <a:lnTo>
                  <a:pt x="967359" y="364"/>
                </a:lnTo>
                <a:lnTo>
                  <a:pt x="914019" y="291"/>
                </a:lnTo>
                <a:close/>
              </a:path>
              <a:path w="2173604" h="27940">
                <a:moveTo>
                  <a:pt x="712482" y="20934"/>
                </a:moveTo>
                <a:lnTo>
                  <a:pt x="72898" y="20934"/>
                </a:lnTo>
                <a:lnTo>
                  <a:pt x="103679" y="21601"/>
                </a:lnTo>
                <a:lnTo>
                  <a:pt x="162353" y="25583"/>
                </a:lnTo>
                <a:lnTo>
                  <a:pt x="190246" y="26601"/>
                </a:lnTo>
                <a:lnTo>
                  <a:pt x="218138" y="26976"/>
                </a:lnTo>
                <a:lnTo>
                  <a:pt x="245364" y="27030"/>
                </a:lnTo>
                <a:lnTo>
                  <a:pt x="277368" y="26548"/>
                </a:lnTo>
                <a:lnTo>
                  <a:pt x="309372" y="25744"/>
                </a:lnTo>
                <a:lnTo>
                  <a:pt x="635369" y="25583"/>
                </a:lnTo>
                <a:lnTo>
                  <a:pt x="672210" y="23601"/>
                </a:lnTo>
                <a:lnTo>
                  <a:pt x="712482" y="20934"/>
                </a:lnTo>
                <a:close/>
              </a:path>
              <a:path w="2173604" h="27940">
                <a:moveTo>
                  <a:pt x="2173223" y="17843"/>
                </a:moveTo>
                <a:lnTo>
                  <a:pt x="816229" y="17843"/>
                </a:lnTo>
                <a:lnTo>
                  <a:pt x="864235" y="17870"/>
                </a:lnTo>
                <a:lnTo>
                  <a:pt x="1106042" y="20562"/>
                </a:lnTo>
                <a:lnTo>
                  <a:pt x="1305179" y="26512"/>
                </a:lnTo>
                <a:lnTo>
                  <a:pt x="1354963" y="27030"/>
                </a:lnTo>
                <a:lnTo>
                  <a:pt x="1400877" y="26494"/>
                </a:lnTo>
                <a:lnTo>
                  <a:pt x="1494087" y="24137"/>
                </a:lnTo>
                <a:lnTo>
                  <a:pt x="1794255" y="20489"/>
                </a:lnTo>
                <a:lnTo>
                  <a:pt x="2173223" y="20045"/>
                </a:lnTo>
                <a:lnTo>
                  <a:pt x="2173223" y="17843"/>
                </a:lnTo>
                <a:close/>
              </a:path>
              <a:path w="2173604" h="27940">
                <a:moveTo>
                  <a:pt x="2173223" y="20045"/>
                </a:moveTo>
                <a:lnTo>
                  <a:pt x="2048509" y="20045"/>
                </a:lnTo>
                <a:lnTo>
                  <a:pt x="2123185" y="20489"/>
                </a:lnTo>
                <a:lnTo>
                  <a:pt x="2160524" y="21545"/>
                </a:lnTo>
                <a:lnTo>
                  <a:pt x="2173223" y="22244"/>
                </a:lnTo>
                <a:lnTo>
                  <a:pt x="2173223" y="20045"/>
                </a:lnTo>
                <a:close/>
              </a:path>
              <a:path w="2173604" h="27940">
                <a:moveTo>
                  <a:pt x="103124" y="2519"/>
                </a:moveTo>
                <a:lnTo>
                  <a:pt x="81176" y="3128"/>
                </a:lnTo>
                <a:lnTo>
                  <a:pt x="58229" y="4725"/>
                </a:lnTo>
                <a:lnTo>
                  <a:pt x="34615" y="6966"/>
                </a:lnTo>
                <a:lnTo>
                  <a:pt x="10668" y="9504"/>
                </a:lnTo>
                <a:lnTo>
                  <a:pt x="505078" y="9504"/>
                </a:lnTo>
                <a:lnTo>
                  <a:pt x="462333" y="8468"/>
                </a:lnTo>
                <a:lnTo>
                  <a:pt x="459110" y="8316"/>
                </a:lnTo>
                <a:lnTo>
                  <a:pt x="241637" y="8316"/>
                </a:lnTo>
                <a:lnTo>
                  <a:pt x="195750" y="7776"/>
                </a:lnTo>
                <a:lnTo>
                  <a:pt x="149693" y="5900"/>
                </a:lnTo>
                <a:lnTo>
                  <a:pt x="103124" y="2519"/>
                </a:lnTo>
                <a:close/>
              </a:path>
              <a:path w="2173604" h="27940">
                <a:moveTo>
                  <a:pt x="376937" y="5110"/>
                </a:moveTo>
                <a:lnTo>
                  <a:pt x="334264" y="6075"/>
                </a:lnTo>
                <a:lnTo>
                  <a:pt x="287694" y="7692"/>
                </a:lnTo>
                <a:lnTo>
                  <a:pt x="241637" y="8316"/>
                </a:lnTo>
                <a:lnTo>
                  <a:pt x="459110" y="8316"/>
                </a:lnTo>
                <a:lnTo>
                  <a:pt x="419623" y="6456"/>
                </a:lnTo>
                <a:lnTo>
                  <a:pt x="376937" y="5110"/>
                </a:lnTo>
                <a:close/>
              </a:path>
              <a:path w="2173604" h="27940">
                <a:moveTo>
                  <a:pt x="1845818" y="0"/>
                </a:moveTo>
                <a:lnTo>
                  <a:pt x="1792478" y="0"/>
                </a:lnTo>
                <a:lnTo>
                  <a:pt x="1739138" y="419"/>
                </a:lnTo>
                <a:lnTo>
                  <a:pt x="1632457" y="2519"/>
                </a:lnTo>
                <a:lnTo>
                  <a:pt x="1584179" y="5446"/>
                </a:lnTo>
                <a:lnTo>
                  <a:pt x="1535491" y="7307"/>
                </a:lnTo>
                <a:lnTo>
                  <a:pt x="1486598" y="8202"/>
                </a:lnTo>
                <a:lnTo>
                  <a:pt x="1437705" y="8229"/>
                </a:lnTo>
                <a:lnTo>
                  <a:pt x="2173223" y="8229"/>
                </a:lnTo>
                <a:lnTo>
                  <a:pt x="2173223" y="5086"/>
                </a:lnTo>
                <a:lnTo>
                  <a:pt x="184581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229611" y="982790"/>
            <a:ext cx="3779520" cy="41910"/>
          </a:xfrm>
          <a:custGeom>
            <a:avLst/>
            <a:gdLst/>
            <a:ahLst/>
            <a:cxnLst/>
            <a:rect l="l" t="t" r="r" b="b"/>
            <a:pathLst>
              <a:path w="3779520" h="41909">
                <a:moveTo>
                  <a:pt x="3779520" y="22922"/>
                </a:moveTo>
                <a:lnTo>
                  <a:pt x="2491232" y="22922"/>
                </a:lnTo>
                <a:lnTo>
                  <a:pt x="3153976" y="27699"/>
                </a:lnTo>
                <a:lnTo>
                  <a:pt x="3242996" y="29713"/>
                </a:lnTo>
                <a:lnTo>
                  <a:pt x="3292369" y="31540"/>
                </a:lnTo>
                <a:lnTo>
                  <a:pt x="3341751" y="33971"/>
                </a:lnTo>
                <a:lnTo>
                  <a:pt x="3747516" y="41337"/>
                </a:lnTo>
                <a:lnTo>
                  <a:pt x="3761740" y="41337"/>
                </a:lnTo>
                <a:lnTo>
                  <a:pt x="3768852" y="37654"/>
                </a:lnTo>
                <a:lnTo>
                  <a:pt x="3779520" y="37654"/>
                </a:lnTo>
                <a:lnTo>
                  <a:pt x="3779520" y="22922"/>
                </a:lnTo>
                <a:close/>
              </a:path>
              <a:path w="3779520" h="41909">
                <a:moveTo>
                  <a:pt x="3505692" y="17686"/>
                </a:moveTo>
                <a:lnTo>
                  <a:pt x="861260" y="17686"/>
                </a:lnTo>
                <a:lnTo>
                  <a:pt x="1021333" y="19239"/>
                </a:lnTo>
                <a:lnTo>
                  <a:pt x="1537462" y="19239"/>
                </a:lnTo>
                <a:lnTo>
                  <a:pt x="1644179" y="20331"/>
                </a:lnTo>
                <a:lnTo>
                  <a:pt x="1857755" y="26605"/>
                </a:lnTo>
                <a:lnTo>
                  <a:pt x="1907549" y="26895"/>
                </a:lnTo>
                <a:lnTo>
                  <a:pt x="1957449" y="27699"/>
                </a:lnTo>
                <a:lnTo>
                  <a:pt x="2156714" y="33971"/>
                </a:lnTo>
                <a:lnTo>
                  <a:pt x="2188719" y="33396"/>
                </a:lnTo>
                <a:lnTo>
                  <a:pt x="2252779" y="30864"/>
                </a:lnTo>
                <a:lnTo>
                  <a:pt x="2284857" y="30288"/>
                </a:lnTo>
                <a:lnTo>
                  <a:pt x="2335385" y="27697"/>
                </a:lnTo>
                <a:lnTo>
                  <a:pt x="2389330" y="25224"/>
                </a:lnTo>
                <a:lnTo>
                  <a:pt x="2440430" y="23556"/>
                </a:lnTo>
                <a:lnTo>
                  <a:pt x="2491232" y="22922"/>
                </a:lnTo>
                <a:lnTo>
                  <a:pt x="3765296" y="22922"/>
                </a:lnTo>
                <a:lnTo>
                  <a:pt x="3735939" y="22347"/>
                </a:lnTo>
                <a:lnTo>
                  <a:pt x="3677177" y="19815"/>
                </a:lnTo>
                <a:lnTo>
                  <a:pt x="3647821" y="19239"/>
                </a:lnTo>
                <a:lnTo>
                  <a:pt x="3546448" y="18423"/>
                </a:lnTo>
                <a:lnTo>
                  <a:pt x="3505692" y="17686"/>
                </a:lnTo>
                <a:close/>
              </a:path>
              <a:path w="3779520" h="41909">
                <a:moveTo>
                  <a:pt x="274065" y="22922"/>
                </a:moveTo>
                <a:lnTo>
                  <a:pt x="14224" y="22922"/>
                </a:lnTo>
                <a:lnTo>
                  <a:pt x="36117" y="27699"/>
                </a:lnTo>
                <a:lnTo>
                  <a:pt x="58689" y="30749"/>
                </a:lnTo>
                <a:lnTo>
                  <a:pt x="81285" y="31727"/>
                </a:lnTo>
                <a:lnTo>
                  <a:pt x="144142" y="27697"/>
                </a:lnTo>
                <a:lnTo>
                  <a:pt x="188610" y="25224"/>
                </a:lnTo>
                <a:lnTo>
                  <a:pt x="231320" y="23556"/>
                </a:lnTo>
                <a:lnTo>
                  <a:pt x="274065" y="22922"/>
                </a:lnTo>
                <a:close/>
              </a:path>
              <a:path w="3779520" h="41909">
                <a:moveTo>
                  <a:pt x="0" y="4507"/>
                </a:moveTo>
                <a:lnTo>
                  <a:pt x="0" y="22922"/>
                </a:lnTo>
                <a:lnTo>
                  <a:pt x="274065" y="22922"/>
                </a:lnTo>
                <a:lnTo>
                  <a:pt x="516693" y="26561"/>
                </a:lnTo>
                <a:lnTo>
                  <a:pt x="613744" y="26157"/>
                </a:lnTo>
                <a:lnTo>
                  <a:pt x="662270" y="25291"/>
                </a:lnTo>
                <a:lnTo>
                  <a:pt x="710795" y="23894"/>
                </a:lnTo>
                <a:lnTo>
                  <a:pt x="759321" y="21899"/>
                </a:lnTo>
                <a:lnTo>
                  <a:pt x="807846" y="19239"/>
                </a:lnTo>
                <a:lnTo>
                  <a:pt x="861260" y="17686"/>
                </a:lnTo>
                <a:lnTo>
                  <a:pt x="3505692" y="17686"/>
                </a:lnTo>
                <a:lnTo>
                  <a:pt x="3325210" y="12905"/>
                </a:lnTo>
                <a:lnTo>
                  <a:pt x="2113267" y="12905"/>
                </a:lnTo>
                <a:lnTo>
                  <a:pt x="2066283" y="12168"/>
                </a:lnTo>
                <a:lnTo>
                  <a:pt x="2041058" y="11298"/>
                </a:lnTo>
                <a:lnTo>
                  <a:pt x="50692" y="11298"/>
                </a:lnTo>
                <a:lnTo>
                  <a:pt x="10668" y="8190"/>
                </a:lnTo>
                <a:lnTo>
                  <a:pt x="0" y="4507"/>
                </a:lnTo>
                <a:close/>
              </a:path>
              <a:path w="3779520" h="41909">
                <a:moveTo>
                  <a:pt x="2761741" y="4507"/>
                </a:moveTo>
                <a:lnTo>
                  <a:pt x="2547074" y="5599"/>
                </a:lnTo>
                <a:lnTo>
                  <a:pt x="2437765" y="8190"/>
                </a:lnTo>
                <a:lnTo>
                  <a:pt x="2160270" y="11873"/>
                </a:lnTo>
                <a:lnTo>
                  <a:pt x="2113267" y="12905"/>
                </a:lnTo>
                <a:lnTo>
                  <a:pt x="3325210" y="12905"/>
                </a:lnTo>
                <a:lnTo>
                  <a:pt x="3291966" y="11873"/>
                </a:lnTo>
                <a:lnTo>
                  <a:pt x="3240697" y="11490"/>
                </a:lnTo>
                <a:lnTo>
                  <a:pt x="3086950" y="8574"/>
                </a:lnTo>
                <a:lnTo>
                  <a:pt x="3035680" y="8190"/>
                </a:lnTo>
                <a:lnTo>
                  <a:pt x="2980564" y="6393"/>
                </a:lnTo>
                <a:lnTo>
                  <a:pt x="2871482" y="4743"/>
                </a:lnTo>
                <a:lnTo>
                  <a:pt x="2761741" y="4507"/>
                </a:lnTo>
                <a:close/>
              </a:path>
              <a:path w="3779520" h="41909">
                <a:moveTo>
                  <a:pt x="266921" y="6554"/>
                </a:moveTo>
                <a:lnTo>
                  <a:pt x="218875" y="6912"/>
                </a:lnTo>
                <a:lnTo>
                  <a:pt x="130790" y="9226"/>
                </a:lnTo>
                <a:lnTo>
                  <a:pt x="90741" y="10953"/>
                </a:lnTo>
                <a:lnTo>
                  <a:pt x="50692" y="11298"/>
                </a:lnTo>
                <a:lnTo>
                  <a:pt x="2041058" y="11298"/>
                </a:lnTo>
                <a:lnTo>
                  <a:pt x="1972322" y="8927"/>
                </a:lnTo>
                <a:lnTo>
                  <a:pt x="1925320" y="8190"/>
                </a:lnTo>
                <a:lnTo>
                  <a:pt x="459105" y="8190"/>
                </a:lnTo>
                <a:lnTo>
                  <a:pt x="266921" y="6554"/>
                </a:lnTo>
                <a:close/>
              </a:path>
              <a:path w="3779520" h="41909">
                <a:moveTo>
                  <a:pt x="886161" y="0"/>
                </a:moveTo>
                <a:lnTo>
                  <a:pt x="832783" y="29"/>
                </a:lnTo>
                <a:lnTo>
                  <a:pt x="779412" y="1296"/>
                </a:lnTo>
                <a:lnTo>
                  <a:pt x="726058" y="4507"/>
                </a:lnTo>
                <a:lnTo>
                  <a:pt x="672643" y="6305"/>
                </a:lnTo>
                <a:lnTo>
                  <a:pt x="619234" y="7395"/>
                </a:lnTo>
                <a:lnTo>
                  <a:pt x="459105" y="8190"/>
                </a:lnTo>
                <a:lnTo>
                  <a:pt x="1925320" y="8190"/>
                </a:lnTo>
                <a:lnTo>
                  <a:pt x="1868737" y="6061"/>
                </a:lnTo>
                <a:lnTo>
                  <a:pt x="1811464" y="4968"/>
                </a:lnTo>
                <a:lnTo>
                  <a:pt x="1697609" y="4507"/>
                </a:lnTo>
                <a:lnTo>
                  <a:pt x="1405762" y="961"/>
                </a:lnTo>
                <a:lnTo>
                  <a:pt x="88616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2092451" y="425195"/>
            <a:ext cx="3895725" cy="36830"/>
          </a:xfrm>
          <a:custGeom>
            <a:avLst/>
            <a:gdLst/>
            <a:ahLst/>
            <a:cxnLst/>
            <a:rect l="l" t="t" r="r" b="b"/>
            <a:pathLst>
              <a:path w="3895725" h="36829">
                <a:moveTo>
                  <a:pt x="1266444" y="21589"/>
                </a:moveTo>
                <a:lnTo>
                  <a:pt x="345059" y="21589"/>
                </a:lnTo>
                <a:lnTo>
                  <a:pt x="443309" y="22050"/>
                </a:lnTo>
                <a:lnTo>
                  <a:pt x="493631" y="23143"/>
                </a:lnTo>
                <a:lnTo>
                  <a:pt x="591566" y="27177"/>
                </a:lnTo>
                <a:lnTo>
                  <a:pt x="733321" y="34431"/>
                </a:lnTo>
                <a:lnTo>
                  <a:pt x="780588" y="36105"/>
                </a:lnTo>
                <a:lnTo>
                  <a:pt x="827865" y="36776"/>
                </a:lnTo>
                <a:lnTo>
                  <a:pt x="875157" y="36067"/>
                </a:lnTo>
                <a:lnTo>
                  <a:pt x="901771" y="33438"/>
                </a:lnTo>
                <a:lnTo>
                  <a:pt x="928052" y="31511"/>
                </a:lnTo>
                <a:lnTo>
                  <a:pt x="953666" y="30942"/>
                </a:lnTo>
                <a:lnTo>
                  <a:pt x="1041270" y="30942"/>
                </a:lnTo>
                <a:lnTo>
                  <a:pt x="1087294" y="29384"/>
                </a:lnTo>
                <a:lnTo>
                  <a:pt x="1124077" y="28828"/>
                </a:lnTo>
                <a:lnTo>
                  <a:pt x="1152027" y="26715"/>
                </a:lnTo>
                <a:lnTo>
                  <a:pt x="1193974" y="23875"/>
                </a:lnTo>
                <a:lnTo>
                  <a:pt x="1229715" y="22221"/>
                </a:lnTo>
                <a:lnTo>
                  <a:pt x="1266444" y="21589"/>
                </a:lnTo>
                <a:close/>
              </a:path>
              <a:path w="3895725" h="36829">
                <a:moveTo>
                  <a:pt x="3894107" y="21589"/>
                </a:moveTo>
                <a:lnTo>
                  <a:pt x="3219450" y="21589"/>
                </a:lnTo>
                <a:lnTo>
                  <a:pt x="3519168" y="26717"/>
                </a:lnTo>
                <a:lnTo>
                  <a:pt x="3617849" y="28828"/>
                </a:lnTo>
                <a:lnTo>
                  <a:pt x="3675931" y="29442"/>
                </a:lnTo>
                <a:lnTo>
                  <a:pt x="3733038" y="31067"/>
                </a:lnTo>
                <a:lnTo>
                  <a:pt x="3845560" y="36067"/>
                </a:lnTo>
                <a:lnTo>
                  <a:pt x="3877564" y="36067"/>
                </a:lnTo>
                <a:lnTo>
                  <a:pt x="3881120" y="32384"/>
                </a:lnTo>
                <a:lnTo>
                  <a:pt x="3895344" y="32384"/>
                </a:lnTo>
                <a:lnTo>
                  <a:pt x="3895241" y="27177"/>
                </a:lnTo>
                <a:lnTo>
                  <a:pt x="3895029" y="23774"/>
                </a:lnTo>
                <a:lnTo>
                  <a:pt x="3894918" y="22544"/>
                </a:lnTo>
                <a:lnTo>
                  <a:pt x="3894107" y="21589"/>
                </a:lnTo>
                <a:close/>
              </a:path>
              <a:path w="3895725" h="36829">
                <a:moveTo>
                  <a:pt x="1041270" y="30942"/>
                </a:moveTo>
                <a:lnTo>
                  <a:pt x="953666" y="30942"/>
                </a:lnTo>
                <a:lnTo>
                  <a:pt x="978281" y="32384"/>
                </a:lnTo>
                <a:lnTo>
                  <a:pt x="1015063" y="31829"/>
                </a:lnTo>
                <a:lnTo>
                  <a:pt x="1041270" y="30942"/>
                </a:lnTo>
                <a:close/>
              </a:path>
              <a:path w="3895725" h="36829">
                <a:moveTo>
                  <a:pt x="2325502" y="21589"/>
                </a:moveTo>
                <a:lnTo>
                  <a:pt x="1266444" y="21589"/>
                </a:lnTo>
                <a:lnTo>
                  <a:pt x="1318278" y="21862"/>
                </a:lnTo>
                <a:lnTo>
                  <a:pt x="1370522" y="22544"/>
                </a:lnTo>
                <a:lnTo>
                  <a:pt x="1475420" y="24318"/>
                </a:lnTo>
                <a:lnTo>
                  <a:pt x="1527664" y="25000"/>
                </a:lnTo>
                <a:lnTo>
                  <a:pt x="1767069" y="26717"/>
                </a:lnTo>
                <a:lnTo>
                  <a:pt x="2009902" y="28828"/>
                </a:lnTo>
                <a:lnTo>
                  <a:pt x="2325502" y="21589"/>
                </a:lnTo>
                <a:close/>
              </a:path>
              <a:path w="3895725" h="36829">
                <a:moveTo>
                  <a:pt x="3857651" y="17436"/>
                </a:moveTo>
                <a:lnTo>
                  <a:pt x="2582501" y="17436"/>
                </a:lnTo>
                <a:lnTo>
                  <a:pt x="2632626" y="18006"/>
                </a:lnTo>
                <a:lnTo>
                  <a:pt x="2682581" y="20326"/>
                </a:lnTo>
                <a:lnTo>
                  <a:pt x="2732024" y="25273"/>
                </a:lnTo>
                <a:lnTo>
                  <a:pt x="2950590" y="25749"/>
                </a:lnTo>
                <a:lnTo>
                  <a:pt x="2997961" y="26717"/>
                </a:lnTo>
                <a:lnTo>
                  <a:pt x="3045142" y="27479"/>
                </a:lnTo>
                <a:lnTo>
                  <a:pt x="3092323" y="27342"/>
                </a:lnTo>
                <a:lnTo>
                  <a:pt x="3139694" y="25611"/>
                </a:lnTo>
                <a:lnTo>
                  <a:pt x="3187446" y="21589"/>
                </a:lnTo>
                <a:lnTo>
                  <a:pt x="3894107" y="21589"/>
                </a:lnTo>
                <a:lnTo>
                  <a:pt x="3892232" y="19383"/>
                </a:lnTo>
                <a:lnTo>
                  <a:pt x="3884842" y="18202"/>
                </a:lnTo>
                <a:lnTo>
                  <a:pt x="3870452" y="18033"/>
                </a:lnTo>
                <a:lnTo>
                  <a:pt x="3857651" y="17436"/>
                </a:lnTo>
                <a:close/>
              </a:path>
              <a:path w="3895725" h="36829">
                <a:moveTo>
                  <a:pt x="284606" y="3555"/>
                </a:moveTo>
                <a:lnTo>
                  <a:pt x="234823" y="3555"/>
                </a:lnTo>
                <a:lnTo>
                  <a:pt x="203354" y="4131"/>
                </a:lnTo>
                <a:lnTo>
                  <a:pt x="141704" y="6663"/>
                </a:lnTo>
                <a:lnTo>
                  <a:pt x="110236" y="7238"/>
                </a:lnTo>
                <a:lnTo>
                  <a:pt x="24892" y="7238"/>
                </a:lnTo>
                <a:lnTo>
                  <a:pt x="18002" y="7850"/>
                </a:lnTo>
                <a:lnTo>
                  <a:pt x="9778" y="9461"/>
                </a:lnTo>
                <a:lnTo>
                  <a:pt x="2889" y="11739"/>
                </a:lnTo>
                <a:lnTo>
                  <a:pt x="0" y="14350"/>
                </a:lnTo>
                <a:lnTo>
                  <a:pt x="5222" y="20665"/>
                </a:lnTo>
                <a:lnTo>
                  <a:pt x="17780" y="23907"/>
                </a:lnTo>
                <a:lnTo>
                  <a:pt x="33004" y="25102"/>
                </a:lnTo>
                <a:lnTo>
                  <a:pt x="46228" y="25273"/>
                </a:lnTo>
                <a:lnTo>
                  <a:pt x="345059" y="21589"/>
                </a:lnTo>
                <a:lnTo>
                  <a:pt x="2325502" y="21589"/>
                </a:lnTo>
                <a:lnTo>
                  <a:pt x="2483104" y="18033"/>
                </a:lnTo>
                <a:lnTo>
                  <a:pt x="821817" y="18033"/>
                </a:lnTo>
                <a:lnTo>
                  <a:pt x="775848" y="15849"/>
                </a:lnTo>
                <a:lnTo>
                  <a:pt x="682674" y="12908"/>
                </a:lnTo>
                <a:lnTo>
                  <a:pt x="636778" y="10794"/>
                </a:lnTo>
                <a:lnTo>
                  <a:pt x="593548" y="10239"/>
                </a:lnTo>
                <a:lnTo>
                  <a:pt x="505708" y="7794"/>
                </a:lnTo>
                <a:lnTo>
                  <a:pt x="462406" y="7238"/>
                </a:lnTo>
                <a:lnTo>
                  <a:pt x="417623" y="5109"/>
                </a:lnTo>
                <a:lnTo>
                  <a:pt x="373506" y="4016"/>
                </a:lnTo>
                <a:lnTo>
                  <a:pt x="284606" y="3555"/>
                </a:lnTo>
                <a:close/>
              </a:path>
              <a:path w="3895725" h="36829">
                <a:moveTo>
                  <a:pt x="1437132" y="3555"/>
                </a:moveTo>
                <a:lnTo>
                  <a:pt x="1281208" y="4351"/>
                </a:lnTo>
                <a:lnTo>
                  <a:pt x="1229120" y="5441"/>
                </a:lnTo>
                <a:lnTo>
                  <a:pt x="1177544" y="7238"/>
                </a:lnTo>
                <a:lnTo>
                  <a:pt x="1097422" y="12128"/>
                </a:lnTo>
                <a:lnTo>
                  <a:pt x="1057403" y="13739"/>
                </a:lnTo>
                <a:lnTo>
                  <a:pt x="1017397" y="14350"/>
                </a:lnTo>
                <a:lnTo>
                  <a:pt x="969335" y="16480"/>
                </a:lnTo>
                <a:lnTo>
                  <a:pt x="920940" y="17573"/>
                </a:lnTo>
                <a:lnTo>
                  <a:pt x="821817" y="18033"/>
                </a:lnTo>
                <a:lnTo>
                  <a:pt x="2483104" y="18033"/>
                </a:lnTo>
                <a:lnTo>
                  <a:pt x="3857651" y="17436"/>
                </a:lnTo>
                <a:lnTo>
                  <a:pt x="3757041" y="13033"/>
                </a:lnTo>
                <a:lnTo>
                  <a:pt x="3701823" y="11408"/>
                </a:lnTo>
                <a:lnTo>
                  <a:pt x="3646297" y="10794"/>
                </a:lnTo>
                <a:lnTo>
                  <a:pt x="3597194" y="9401"/>
                </a:lnTo>
                <a:lnTo>
                  <a:pt x="3448120" y="8632"/>
                </a:lnTo>
                <a:lnTo>
                  <a:pt x="3397250" y="7238"/>
                </a:lnTo>
                <a:lnTo>
                  <a:pt x="2159381" y="7238"/>
                </a:lnTo>
                <a:lnTo>
                  <a:pt x="1437132" y="3555"/>
                </a:lnTo>
                <a:close/>
              </a:path>
              <a:path w="3895725" h="36829">
                <a:moveTo>
                  <a:pt x="2600452" y="0"/>
                </a:moveTo>
                <a:lnTo>
                  <a:pt x="2159381" y="7238"/>
                </a:lnTo>
                <a:lnTo>
                  <a:pt x="2746248" y="7238"/>
                </a:lnTo>
                <a:lnTo>
                  <a:pt x="2735580" y="7181"/>
                </a:lnTo>
                <a:lnTo>
                  <a:pt x="2724912" y="6778"/>
                </a:lnTo>
                <a:lnTo>
                  <a:pt x="2714244" y="5685"/>
                </a:lnTo>
                <a:lnTo>
                  <a:pt x="2703576" y="3555"/>
                </a:lnTo>
                <a:lnTo>
                  <a:pt x="2677461" y="3000"/>
                </a:lnTo>
                <a:lnTo>
                  <a:pt x="2626566" y="555"/>
                </a:lnTo>
                <a:lnTo>
                  <a:pt x="2600452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6970776" y="12684"/>
            <a:ext cx="2173605" cy="36195"/>
          </a:xfrm>
          <a:custGeom>
            <a:avLst/>
            <a:gdLst/>
            <a:ahLst/>
            <a:cxnLst/>
            <a:rect l="l" t="t" r="r" b="b"/>
            <a:pathLst>
              <a:path w="2173604" h="36195">
                <a:moveTo>
                  <a:pt x="770354" y="30192"/>
                </a:moveTo>
                <a:lnTo>
                  <a:pt x="183814" y="30192"/>
                </a:lnTo>
                <a:lnTo>
                  <a:pt x="220599" y="31638"/>
                </a:lnTo>
                <a:lnTo>
                  <a:pt x="261161" y="35194"/>
                </a:lnTo>
                <a:lnTo>
                  <a:pt x="302402" y="36083"/>
                </a:lnTo>
                <a:lnTo>
                  <a:pt x="384301" y="35194"/>
                </a:lnTo>
                <a:lnTo>
                  <a:pt x="435509" y="33459"/>
                </a:lnTo>
                <a:lnTo>
                  <a:pt x="486722" y="32406"/>
                </a:lnTo>
                <a:lnTo>
                  <a:pt x="711580" y="31638"/>
                </a:lnTo>
                <a:lnTo>
                  <a:pt x="770354" y="30192"/>
                </a:lnTo>
                <a:close/>
              </a:path>
              <a:path w="2173604" h="36195">
                <a:moveTo>
                  <a:pt x="14224" y="10556"/>
                </a:moveTo>
                <a:lnTo>
                  <a:pt x="0" y="14112"/>
                </a:lnTo>
                <a:lnTo>
                  <a:pt x="0" y="28209"/>
                </a:lnTo>
                <a:lnTo>
                  <a:pt x="17779" y="28209"/>
                </a:lnTo>
                <a:lnTo>
                  <a:pt x="31670" y="28745"/>
                </a:lnTo>
                <a:lnTo>
                  <a:pt x="60785" y="31103"/>
                </a:lnTo>
                <a:lnTo>
                  <a:pt x="74675" y="31638"/>
                </a:lnTo>
                <a:lnTo>
                  <a:pt x="147685" y="30352"/>
                </a:lnTo>
                <a:lnTo>
                  <a:pt x="770354" y="30192"/>
                </a:lnTo>
                <a:lnTo>
                  <a:pt x="1023798" y="25263"/>
                </a:lnTo>
                <a:lnTo>
                  <a:pt x="1127887" y="24653"/>
                </a:lnTo>
                <a:lnTo>
                  <a:pt x="1173227" y="22598"/>
                </a:lnTo>
                <a:lnTo>
                  <a:pt x="1218580" y="21542"/>
                </a:lnTo>
                <a:lnTo>
                  <a:pt x="2173223" y="21097"/>
                </a:lnTo>
                <a:lnTo>
                  <a:pt x="2173223" y="17668"/>
                </a:lnTo>
                <a:lnTo>
                  <a:pt x="373633" y="17668"/>
                </a:lnTo>
                <a:lnTo>
                  <a:pt x="293512" y="17224"/>
                </a:lnTo>
                <a:lnTo>
                  <a:pt x="253493" y="16168"/>
                </a:lnTo>
                <a:lnTo>
                  <a:pt x="213487" y="14112"/>
                </a:lnTo>
                <a:lnTo>
                  <a:pt x="163349" y="12057"/>
                </a:lnTo>
                <a:lnTo>
                  <a:pt x="113855" y="11001"/>
                </a:lnTo>
                <a:lnTo>
                  <a:pt x="14224" y="10556"/>
                </a:lnTo>
                <a:close/>
              </a:path>
              <a:path w="2173604" h="36195">
                <a:moveTo>
                  <a:pt x="2173223" y="21097"/>
                </a:moveTo>
                <a:lnTo>
                  <a:pt x="1761108" y="21097"/>
                </a:lnTo>
                <a:lnTo>
                  <a:pt x="1812411" y="22209"/>
                </a:lnTo>
                <a:lnTo>
                  <a:pt x="1916253" y="27098"/>
                </a:lnTo>
                <a:lnTo>
                  <a:pt x="1967483" y="28209"/>
                </a:lnTo>
                <a:lnTo>
                  <a:pt x="2173223" y="29882"/>
                </a:lnTo>
                <a:lnTo>
                  <a:pt x="2173223" y="21097"/>
                </a:lnTo>
                <a:close/>
              </a:path>
              <a:path w="2173604" h="36195">
                <a:moveTo>
                  <a:pt x="533653" y="10556"/>
                </a:moveTo>
                <a:lnTo>
                  <a:pt x="493648" y="11168"/>
                </a:lnTo>
                <a:lnTo>
                  <a:pt x="453643" y="12779"/>
                </a:lnTo>
                <a:lnTo>
                  <a:pt x="373633" y="17668"/>
                </a:lnTo>
                <a:lnTo>
                  <a:pt x="708025" y="17668"/>
                </a:lnTo>
                <a:lnTo>
                  <a:pt x="694134" y="17613"/>
                </a:lnTo>
                <a:lnTo>
                  <a:pt x="679576" y="17224"/>
                </a:lnTo>
                <a:lnTo>
                  <a:pt x="665019" y="16168"/>
                </a:lnTo>
                <a:lnTo>
                  <a:pt x="651128" y="14112"/>
                </a:lnTo>
                <a:lnTo>
                  <a:pt x="621772" y="13557"/>
                </a:lnTo>
                <a:lnTo>
                  <a:pt x="563010" y="11112"/>
                </a:lnTo>
                <a:lnTo>
                  <a:pt x="533653" y="10556"/>
                </a:lnTo>
                <a:close/>
              </a:path>
              <a:path w="2173604" h="36195">
                <a:moveTo>
                  <a:pt x="1653095" y="0"/>
                </a:moveTo>
                <a:lnTo>
                  <a:pt x="1601126" y="206"/>
                </a:lnTo>
                <a:lnTo>
                  <a:pt x="1394714" y="3571"/>
                </a:lnTo>
                <a:lnTo>
                  <a:pt x="1178597" y="4587"/>
                </a:lnTo>
                <a:lnTo>
                  <a:pt x="1019120" y="7971"/>
                </a:lnTo>
                <a:lnTo>
                  <a:pt x="863532" y="8671"/>
                </a:lnTo>
                <a:lnTo>
                  <a:pt x="811685" y="10011"/>
                </a:lnTo>
                <a:lnTo>
                  <a:pt x="759848" y="12825"/>
                </a:lnTo>
                <a:lnTo>
                  <a:pt x="708025" y="17668"/>
                </a:lnTo>
                <a:lnTo>
                  <a:pt x="2173223" y="17668"/>
                </a:lnTo>
                <a:lnTo>
                  <a:pt x="2173223" y="12824"/>
                </a:lnTo>
                <a:lnTo>
                  <a:pt x="2084958" y="10556"/>
                </a:lnTo>
                <a:lnTo>
                  <a:pt x="1999551" y="10112"/>
                </a:lnTo>
                <a:lnTo>
                  <a:pt x="1956835" y="9056"/>
                </a:lnTo>
                <a:lnTo>
                  <a:pt x="1861839" y="4247"/>
                </a:lnTo>
                <a:lnTo>
                  <a:pt x="1809563" y="2255"/>
                </a:lnTo>
                <a:lnTo>
                  <a:pt x="1757333" y="939"/>
                </a:lnTo>
                <a:lnTo>
                  <a:pt x="1653095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4683252" y="4061459"/>
            <a:ext cx="3589020" cy="34290"/>
          </a:xfrm>
          <a:custGeom>
            <a:avLst/>
            <a:gdLst/>
            <a:ahLst/>
            <a:cxnLst/>
            <a:rect l="l" t="t" r="r" b="b"/>
            <a:pathLst>
              <a:path w="3589020" h="34289">
                <a:moveTo>
                  <a:pt x="3587340" y="28490"/>
                </a:moveTo>
                <a:lnTo>
                  <a:pt x="2868177" y="28490"/>
                </a:lnTo>
                <a:lnTo>
                  <a:pt x="2920672" y="28655"/>
                </a:lnTo>
                <a:lnTo>
                  <a:pt x="3005153" y="30487"/>
                </a:lnTo>
                <a:lnTo>
                  <a:pt x="3066716" y="32758"/>
                </a:lnTo>
                <a:lnTo>
                  <a:pt x="3098165" y="33273"/>
                </a:lnTo>
                <a:lnTo>
                  <a:pt x="3553459" y="33273"/>
                </a:lnTo>
                <a:lnTo>
                  <a:pt x="3562016" y="33633"/>
                </a:lnTo>
                <a:lnTo>
                  <a:pt x="3573907" y="33670"/>
                </a:lnTo>
                <a:lnTo>
                  <a:pt x="3584463" y="31827"/>
                </a:lnTo>
                <a:lnTo>
                  <a:pt x="3587340" y="28490"/>
                </a:lnTo>
                <a:close/>
              </a:path>
              <a:path w="3589020" h="34289">
                <a:moveTo>
                  <a:pt x="3588699" y="23240"/>
                </a:moveTo>
                <a:lnTo>
                  <a:pt x="2425827" y="23240"/>
                </a:lnTo>
                <a:lnTo>
                  <a:pt x="2521006" y="24224"/>
                </a:lnTo>
                <a:lnTo>
                  <a:pt x="2710433" y="29971"/>
                </a:lnTo>
                <a:lnTo>
                  <a:pt x="3587340" y="28490"/>
                </a:lnTo>
                <a:lnTo>
                  <a:pt x="3589020" y="26542"/>
                </a:lnTo>
                <a:lnTo>
                  <a:pt x="3588699" y="23240"/>
                </a:lnTo>
                <a:close/>
              </a:path>
              <a:path w="3589020" h="34289">
                <a:moveTo>
                  <a:pt x="3384107" y="17005"/>
                </a:moveTo>
                <a:lnTo>
                  <a:pt x="1510399" y="17005"/>
                </a:lnTo>
                <a:lnTo>
                  <a:pt x="1612657" y="17437"/>
                </a:lnTo>
                <a:lnTo>
                  <a:pt x="1714813" y="19474"/>
                </a:lnTo>
                <a:lnTo>
                  <a:pt x="1765789" y="21238"/>
                </a:lnTo>
                <a:lnTo>
                  <a:pt x="1816662" y="23575"/>
                </a:lnTo>
                <a:lnTo>
                  <a:pt x="1867407" y="26542"/>
                </a:lnTo>
                <a:lnTo>
                  <a:pt x="1924303" y="26542"/>
                </a:lnTo>
                <a:lnTo>
                  <a:pt x="3588699" y="23240"/>
                </a:lnTo>
                <a:lnTo>
                  <a:pt x="3588464" y="20816"/>
                </a:lnTo>
                <a:lnTo>
                  <a:pt x="3584779" y="18030"/>
                </a:lnTo>
                <a:lnTo>
                  <a:pt x="3417442" y="18030"/>
                </a:lnTo>
                <a:lnTo>
                  <a:pt x="3384107" y="17005"/>
                </a:lnTo>
                <a:close/>
              </a:path>
              <a:path w="3589020" h="34289">
                <a:moveTo>
                  <a:pt x="1436146" y="17462"/>
                </a:moveTo>
                <a:lnTo>
                  <a:pt x="629602" y="17462"/>
                </a:lnTo>
                <a:lnTo>
                  <a:pt x="679417" y="17859"/>
                </a:lnTo>
                <a:lnTo>
                  <a:pt x="729224" y="19541"/>
                </a:lnTo>
                <a:lnTo>
                  <a:pt x="779018" y="23240"/>
                </a:lnTo>
                <a:lnTo>
                  <a:pt x="882142" y="23240"/>
                </a:lnTo>
                <a:lnTo>
                  <a:pt x="935489" y="24271"/>
                </a:lnTo>
                <a:lnTo>
                  <a:pt x="988847" y="24608"/>
                </a:lnTo>
                <a:lnTo>
                  <a:pt x="1095579" y="23664"/>
                </a:lnTo>
                <a:lnTo>
                  <a:pt x="1436146" y="17462"/>
                </a:lnTo>
                <a:close/>
              </a:path>
              <a:path w="3589020" h="34289">
                <a:moveTo>
                  <a:pt x="209803" y="16637"/>
                </a:moveTo>
                <a:lnTo>
                  <a:pt x="10668" y="16637"/>
                </a:lnTo>
                <a:lnTo>
                  <a:pt x="31337" y="20403"/>
                </a:lnTo>
                <a:lnTo>
                  <a:pt x="50673" y="22002"/>
                </a:lnTo>
                <a:lnTo>
                  <a:pt x="68675" y="21744"/>
                </a:lnTo>
                <a:lnTo>
                  <a:pt x="85344" y="19938"/>
                </a:lnTo>
                <a:lnTo>
                  <a:pt x="117292" y="19423"/>
                </a:lnTo>
                <a:lnTo>
                  <a:pt x="179855" y="17152"/>
                </a:lnTo>
                <a:lnTo>
                  <a:pt x="209803" y="16637"/>
                </a:lnTo>
                <a:close/>
              </a:path>
              <a:path w="3589020" h="34289">
                <a:moveTo>
                  <a:pt x="3553459" y="16637"/>
                </a:moveTo>
                <a:lnTo>
                  <a:pt x="3462781" y="17875"/>
                </a:lnTo>
                <a:lnTo>
                  <a:pt x="3417442" y="18030"/>
                </a:lnTo>
                <a:lnTo>
                  <a:pt x="3584779" y="18030"/>
                </a:lnTo>
                <a:lnTo>
                  <a:pt x="3584575" y="17875"/>
                </a:lnTo>
                <a:lnTo>
                  <a:pt x="3574018" y="16791"/>
                </a:lnTo>
                <a:lnTo>
                  <a:pt x="3553459" y="16637"/>
                </a:lnTo>
                <a:close/>
              </a:path>
              <a:path w="3589020" h="34289">
                <a:moveTo>
                  <a:pt x="1671828" y="2771"/>
                </a:moveTo>
                <a:lnTo>
                  <a:pt x="1255649" y="6603"/>
                </a:lnTo>
                <a:lnTo>
                  <a:pt x="0" y="6603"/>
                </a:lnTo>
                <a:lnTo>
                  <a:pt x="0" y="16637"/>
                </a:lnTo>
                <a:lnTo>
                  <a:pt x="480187" y="16637"/>
                </a:lnTo>
                <a:lnTo>
                  <a:pt x="529980" y="17584"/>
                </a:lnTo>
                <a:lnTo>
                  <a:pt x="579787" y="17615"/>
                </a:lnTo>
                <a:lnTo>
                  <a:pt x="1436146" y="17462"/>
                </a:lnTo>
                <a:lnTo>
                  <a:pt x="3384107" y="17005"/>
                </a:lnTo>
                <a:lnTo>
                  <a:pt x="3372104" y="16637"/>
                </a:lnTo>
                <a:lnTo>
                  <a:pt x="3124666" y="15433"/>
                </a:lnTo>
                <a:lnTo>
                  <a:pt x="3085325" y="14728"/>
                </a:lnTo>
                <a:lnTo>
                  <a:pt x="2810890" y="14728"/>
                </a:lnTo>
                <a:lnTo>
                  <a:pt x="2797555" y="14573"/>
                </a:lnTo>
                <a:lnTo>
                  <a:pt x="2784221" y="13799"/>
                </a:lnTo>
                <a:lnTo>
                  <a:pt x="2770886" y="13334"/>
                </a:lnTo>
                <a:lnTo>
                  <a:pt x="2722824" y="12819"/>
                </a:lnTo>
                <a:lnTo>
                  <a:pt x="2625976" y="10563"/>
                </a:lnTo>
                <a:lnTo>
                  <a:pt x="2020405" y="10563"/>
                </a:lnTo>
                <a:lnTo>
                  <a:pt x="1970591" y="10134"/>
                </a:lnTo>
                <a:lnTo>
                  <a:pt x="1721613" y="3200"/>
                </a:lnTo>
                <a:lnTo>
                  <a:pt x="1671828" y="2771"/>
                </a:lnTo>
                <a:close/>
              </a:path>
              <a:path w="3589020" h="34289">
                <a:moveTo>
                  <a:pt x="2874918" y="10495"/>
                </a:moveTo>
                <a:lnTo>
                  <a:pt x="2824226" y="13334"/>
                </a:lnTo>
                <a:lnTo>
                  <a:pt x="2810890" y="14728"/>
                </a:lnTo>
                <a:lnTo>
                  <a:pt x="3085325" y="14728"/>
                </a:lnTo>
                <a:lnTo>
                  <a:pt x="2925635" y="10810"/>
                </a:lnTo>
                <a:lnTo>
                  <a:pt x="2874918" y="10495"/>
                </a:lnTo>
                <a:close/>
              </a:path>
              <a:path w="3589020" h="34289">
                <a:moveTo>
                  <a:pt x="2221417" y="8520"/>
                </a:moveTo>
                <a:lnTo>
                  <a:pt x="2020405" y="10563"/>
                </a:lnTo>
                <a:lnTo>
                  <a:pt x="2625976" y="10563"/>
                </a:lnTo>
                <a:lnTo>
                  <a:pt x="2221417" y="8520"/>
                </a:lnTo>
                <a:close/>
              </a:path>
              <a:path w="3589020" h="34289">
                <a:moveTo>
                  <a:pt x="618871" y="0"/>
                </a:moveTo>
                <a:lnTo>
                  <a:pt x="135127" y="0"/>
                </a:lnTo>
                <a:lnTo>
                  <a:pt x="103179" y="1960"/>
                </a:lnTo>
                <a:lnTo>
                  <a:pt x="40616" y="4643"/>
                </a:lnTo>
                <a:lnTo>
                  <a:pt x="10668" y="6603"/>
                </a:lnTo>
                <a:lnTo>
                  <a:pt x="811022" y="6603"/>
                </a:lnTo>
                <a:lnTo>
                  <a:pt x="763014" y="5572"/>
                </a:lnTo>
                <a:lnTo>
                  <a:pt x="666950" y="1031"/>
                </a:lnTo>
                <a:lnTo>
                  <a:pt x="61887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430779" y="1228439"/>
            <a:ext cx="3744595" cy="36830"/>
          </a:xfrm>
          <a:custGeom>
            <a:avLst/>
            <a:gdLst/>
            <a:ahLst/>
            <a:cxnLst/>
            <a:rect l="l" t="t" r="r" b="b"/>
            <a:pathLst>
              <a:path w="3744595" h="36830">
                <a:moveTo>
                  <a:pt x="3744468" y="18446"/>
                </a:moveTo>
                <a:lnTo>
                  <a:pt x="2709672" y="18446"/>
                </a:lnTo>
                <a:lnTo>
                  <a:pt x="3029711" y="22129"/>
                </a:lnTo>
                <a:lnTo>
                  <a:pt x="3386534" y="33480"/>
                </a:lnTo>
                <a:lnTo>
                  <a:pt x="3416093" y="35925"/>
                </a:lnTo>
                <a:lnTo>
                  <a:pt x="3431540" y="36480"/>
                </a:lnTo>
                <a:lnTo>
                  <a:pt x="3580891" y="30654"/>
                </a:lnTo>
                <a:lnTo>
                  <a:pt x="3630676" y="29839"/>
                </a:lnTo>
                <a:lnTo>
                  <a:pt x="3744468" y="29839"/>
                </a:lnTo>
                <a:lnTo>
                  <a:pt x="3744468" y="18446"/>
                </a:lnTo>
                <a:close/>
              </a:path>
              <a:path w="3744595" h="36830">
                <a:moveTo>
                  <a:pt x="3744468" y="29839"/>
                </a:moveTo>
                <a:lnTo>
                  <a:pt x="3630676" y="29839"/>
                </a:lnTo>
                <a:lnTo>
                  <a:pt x="3680459" y="30427"/>
                </a:lnTo>
                <a:lnTo>
                  <a:pt x="3730244" y="32924"/>
                </a:lnTo>
                <a:lnTo>
                  <a:pt x="3744468" y="32924"/>
                </a:lnTo>
                <a:lnTo>
                  <a:pt x="3744468" y="29839"/>
                </a:lnTo>
                <a:close/>
              </a:path>
              <a:path w="3744595" h="36830">
                <a:moveTo>
                  <a:pt x="7112" y="412"/>
                </a:moveTo>
                <a:lnTo>
                  <a:pt x="20" y="4085"/>
                </a:lnTo>
                <a:lnTo>
                  <a:pt x="0" y="11207"/>
                </a:lnTo>
                <a:lnTo>
                  <a:pt x="7000" y="20133"/>
                </a:lnTo>
                <a:lnTo>
                  <a:pt x="24002" y="25653"/>
                </a:lnTo>
                <a:lnTo>
                  <a:pt x="45005" y="28459"/>
                </a:lnTo>
                <a:lnTo>
                  <a:pt x="64007" y="29241"/>
                </a:lnTo>
                <a:lnTo>
                  <a:pt x="77898" y="27185"/>
                </a:lnTo>
                <a:lnTo>
                  <a:pt x="92455" y="26130"/>
                </a:lnTo>
                <a:lnTo>
                  <a:pt x="107013" y="25741"/>
                </a:lnTo>
                <a:lnTo>
                  <a:pt x="120903" y="25685"/>
                </a:lnTo>
                <a:lnTo>
                  <a:pt x="163020" y="23572"/>
                </a:lnTo>
                <a:lnTo>
                  <a:pt x="245919" y="20631"/>
                </a:lnTo>
                <a:lnTo>
                  <a:pt x="288036" y="18446"/>
                </a:lnTo>
                <a:lnTo>
                  <a:pt x="3744468" y="18446"/>
                </a:lnTo>
                <a:lnTo>
                  <a:pt x="3730244" y="14890"/>
                </a:lnTo>
                <a:lnTo>
                  <a:pt x="3339083" y="14890"/>
                </a:lnTo>
                <a:lnTo>
                  <a:pt x="3310302" y="14315"/>
                </a:lnTo>
                <a:lnTo>
                  <a:pt x="3254073" y="11783"/>
                </a:lnTo>
                <a:lnTo>
                  <a:pt x="3225292" y="11207"/>
                </a:lnTo>
                <a:lnTo>
                  <a:pt x="3127755" y="10419"/>
                </a:lnTo>
                <a:lnTo>
                  <a:pt x="3041426" y="8649"/>
                </a:lnTo>
                <a:lnTo>
                  <a:pt x="57784" y="8649"/>
                </a:lnTo>
                <a:lnTo>
                  <a:pt x="7112" y="4095"/>
                </a:lnTo>
                <a:lnTo>
                  <a:pt x="7112" y="412"/>
                </a:lnTo>
                <a:close/>
              </a:path>
              <a:path w="3744595" h="36830">
                <a:moveTo>
                  <a:pt x="2709672" y="18446"/>
                </a:moveTo>
                <a:lnTo>
                  <a:pt x="288036" y="18446"/>
                </a:lnTo>
                <a:lnTo>
                  <a:pt x="309927" y="19022"/>
                </a:lnTo>
                <a:lnTo>
                  <a:pt x="355044" y="21554"/>
                </a:lnTo>
                <a:lnTo>
                  <a:pt x="376936" y="22129"/>
                </a:lnTo>
                <a:lnTo>
                  <a:pt x="1600199" y="22129"/>
                </a:lnTo>
                <a:lnTo>
                  <a:pt x="1629536" y="22685"/>
                </a:lnTo>
                <a:lnTo>
                  <a:pt x="1688210" y="25130"/>
                </a:lnTo>
                <a:lnTo>
                  <a:pt x="1717547" y="25685"/>
                </a:lnTo>
                <a:lnTo>
                  <a:pt x="1765554" y="23629"/>
                </a:lnTo>
                <a:lnTo>
                  <a:pt x="1813560" y="22574"/>
                </a:lnTo>
                <a:lnTo>
                  <a:pt x="1909571" y="22129"/>
                </a:lnTo>
                <a:lnTo>
                  <a:pt x="2008087" y="20715"/>
                </a:lnTo>
                <a:lnTo>
                  <a:pt x="2616892" y="20505"/>
                </a:lnTo>
                <a:lnTo>
                  <a:pt x="2659554" y="19077"/>
                </a:lnTo>
                <a:lnTo>
                  <a:pt x="2709672" y="18446"/>
                </a:lnTo>
                <a:close/>
              </a:path>
              <a:path w="3744595" h="36830">
                <a:moveTo>
                  <a:pt x="2616892" y="20505"/>
                </a:moveTo>
                <a:lnTo>
                  <a:pt x="2057558" y="20505"/>
                </a:lnTo>
                <a:lnTo>
                  <a:pt x="2403856" y="22129"/>
                </a:lnTo>
                <a:lnTo>
                  <a:pt x="2430526" y="22685"/>
                </a:lnTo>
                <a:lnTo>
                  <a:pt x="2483865" y="25130"/>
                </a:lnTo>
                <a:lnTo>
                  <a:pt x="2510535" y="25685"/>
                </a:lnTo>
                <a:lnTo>
                  <a:pt x="2610103" y="20732"/>
                </a:lnTo>
                <a:lnTo>
                  <a:pt x="2616892" y="20505"/>
                </a:lnTo>
                <a:close/>
              </a:path>
              <a:path w="3744595" h="36830">
                <a:moveTo>
                  <a:pt x="3609340" y="11207"/>
                </a:moveTo>
                <a:lnTo>
                  <a:pt x="3555630" y="13005"/>
                </a:lnTo>
                <a:lnTo>
                  <a:pt x="3501408" y="14095"/>
                </a:lnTo>
                <a:lnTo>
                  <a:pt x="3339083" y="14890"/>
                </a:lnTo>
                <a:lnTo>
                  <a:pt x="3726687" y="14890"/>
                </a:lnTo>
                <a:lnTo>
                  <a:pt x="3697351" y="14315"/>
                </a:lnTo>
                <a:lnTo>
                  <a:pt x="3638677" y="11783"/>
                </a:lnTo>
                <a:lnTo>
                  <a:pt x="3609340" y="11207"/>
                </a:lnTo>
                <a:close/>
              </a:path>
              <a:path w="3744595" h="36830">
                <a:moveTo>
                  <a:pt x="305815" y="412"/>
                </a:moveTo>
                <a:lnTo>
                  <a:pt x="281812" y="988"/>
                </a:lnTo>
                <a:lnTo>
                  <a:pt x="233806" y="3520"/>
                </a:lnTo>
                <a:lnTo>
                  <a:pt x="159131" y="5613"/>
                </a:lnTo>
                <a:lnTo>
                  <a:pt x="108457" y="8143"/>
                </a:lnTo>
                <a:lnTo>
                  <a:pt x="57784" y="8649"/>
                </a:lnTo>
                <a:lnTo>
                  <a:pt x="3041426" y="8649"/>
                </a:lnTo>
                <a:lnTo>
                  <a:pt x="2962580" y="6499"/>
                </a:lnTo>
                <a:lnTo>
                  <a:pt x="1714728" y="6499"/>
                </a:lnTo>
                <a:lnTo>
                  <a:pt x="1666456" y="5842"/>
                </a:lnTo>
                <a:lnTo>
                  <a:pt x="1617980" y="4095"/>
                </a:lnTo>
                <a:lnTo>
                  <a:pt x="1123695" y="4095"/>
                </a:lnTo>
                <a:lnTo>
                  <a:pt x="974899" y="1966"/>
                </a:lnTo>
                <a:lnTo>
                  <a:pt x="305815" y="412"/>
                </a:lnTo>
                <a:close/>
              </a:path>
              <a:path w="3744595" h="36830">
                <a:moveTo>
                  <a:pt x="2051811" y="412"/>
                </a:moveTo>
                <a:lnTo>
                  <a:pt x="2003335" y="773"/>
                </a:lnTo>
                <a:lnTo>
                  <a:pt x="1762854" y="6301"/>
                </a:lnTo>
                <a:lnTo>
                  <a:pt x="1714728" y="6499"/>
                </a:lnTo>
                <a:lnTo>
                  <a:pt x="2962580" y="6499"/>
                </a:lnTo>
                <a:lnTo>
                  <a:pt x="2932250" y="5595"/>
                </a:lnTo>
                <a:lnTo>
                  <a:pt x="2503423" y="5595"/>
                </a:lnTo>
                <a:lnTo>
                  <a:pt x="2482087" y="4095"/>
                </a:lnTo>
                <a:lnTo>
                  <a:pt x="2051811" y="412"/>
                </a:lnTo>
                <a:close/>
              </a:path>
              <a:path w="3744595" h="36830">
                <a:moveTo>
                  <a:pt x="2725673" y="0"/>
                </a:moveTo>
                <a:lnTo>
                  <a:pt x="2673190" y="59"/>
                </a:lnTo>
                <a:lnTo>
                  <a:pt x="2620508" y="1326"/>
                </a:lnTo>
                <a:lnTo>
                  <a:pt x="2567432" y="4095"/>
                </a:lnTo>
                <a:lnTo>
                  <a:pt x="2546096" y="4595"/>
                </a:lnTo>
                <a:lnTo>
                  <a:pt x="2524760" y="5429"/>
                </a:lnTo>
                <a:lnTo>
                  <a:pt x="2503423" y="5595"/>
                </a:lnTo>
                <a:lnTo>
                  <a:pt x="2932250" y="5595"/>
                </a:lnTo>
                <a:lnTo>
                  <a:pt x="2778157" y="850"/>
                </a:lnTo>
                <a:lnTo>
                  <a:pt x="2725673" y="0"/>
                </a:lnTo>
                <a:close/>
              </a:path>
              <a:path w="3744595" h="36830">
                <a:moveTo>
                  <a:pt x="1486408" y="412"/>
                </a:moveTo>
                <a:lnTo>
                  <a:pt x="1382775" y="2753"/>
                </a:lnTo>
                <a:lnTo>
                  <a:pt x="1123695" y="4095"/>
                </a:lnTo>
                <a:lnTo>
                  <a:pt x="1617980" y="4095"/>
                </a:lnTo>
                <a:lnTo>
                  <a:pt x="1585420" y="1966"/>
                </a:lnTo>
                <a:lnTo>
                  <a:pt x="1552194" y="873"/>
                </a:lnTo>
                <a:lnTo>
                  <a:pt x="1518967" y="470"/>
                </a:lnTo>
                <a:lnTo>
                  <a:pt x="1486408" y="412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6926580" y="1066800"/>
            <a:ext cx="2217420" cy="37465"/>
          </a:xfrm>
          <a:custGeom>
            <a:avLst/>
            <a:gdLst/>
            <a:ahLst/>
            <a:cxnLst/>
            <a:rect l="l" t="t" r="r" b="b"/>
            <a:pathLst>
              <a:path w="2217420" h="37465">
                <a:moveTo>
                  <a:pt x="2217420" y="24002"/>
                </a:moveTo>
                <a:lnTo>
                  <a:pt x="1334643" y="24002"/>
                </a:lnTo>
                <a:lnTo>
                  <a:pt x="1355979" y="24538"/>
                </a:lnTo>
                <a:lnTo>
                  <a:pt x="1398651" y="26896"/>
                </a:lnTo>
                <a:lnTo>
                  <a:pt x="1871979" y="34289"/>
                </a:lnTo>
                <a:lnTo>
                  <a:pt x="2217420" y="37415"/>
                </a:lnTo>
                <a:lnTo>
                  <a:pt x="2217420" y="24002"/>
                </a:lnTo>
                <a:close/>
              </a:path>
              <a:path w="2217420" h="37465">
                <a:moveTo>
                  <a:pt x="0" y="10287"/>
                </a:moveTo>
                <a:lnTo>
                  <a:pt x="0" y="27432"/>
                </a:lnTo>
                <a:lnTo>
                  <a:pt x="14224" y="27432"/>
                </a:lnTo>
                <a:lnTo>
                  <a:pt x="32339" y="27967"/>
                </a:lnTo>
                <a:lnTo>
                  <a:pt x="67284" y="30325"/>
                </a:lnTo>
                <a:lnTo>
                  <a:pt x="85471" y="30861"/>
                </a:lnTo>
                <a:lnTo>
                  <a:pt x="177942" y="26146"/>
                </a:lnTo>
                <a:lnTo>
                  <a:pt x="224541" y="24592"/>
                </a:lnTo>
                <a:lnTo>
                  <a:pt x="2057019" y="20574"/>
                </a:lnTo>
                <a:lnTo>
                  <a:pt x="1618106" y="13715"/>
                </a:lnTo>
                <a:lnTo>
                  <a:pt x="17779" y="13715"/>
                </a:lnTo>
                <a:lnTo>
                  <a:pt x="0" y="10287"/>
                </a:lnTo>
                <a:close/>
              </a:path>
              <a:path w="2217420" h="37465">
                <a:moveTo>
                  <a:pt x="2217420" y="20574"/>
                </a:moveTo>
                <a:lnTo>
                  <a:pt x="804291" y="20574"/>
                </a:lnTo>
                <a:lnTo>
                  <a:pt x="911867" y="21333"/>
                </a:lnTo>
                <a:lnTo>
                  <a:pt x="1185164" y="27432"/>
                </a:lnTo>
                <a:lnTo>
                  <a:pt x="1195276" y="26896"/>
                </a:lnTo>
                <a:lnTo>
                  <a:pt x="1214167" y="24538"/>
                </a:lnTo>
                <a:lnTo>
                  <a:pt x="1224279" y="24002"/>
                </a:lnTo>
                <a:lnTo>
                  <a:pt x="2217420" y="24002"/>
                </a:lnTo>
                <a:lnTo>
                  <a:pt x="2217420" y="20574"/>
                </a:lnTo>
                <a:close/>
              </a:path>
              <a:path w="2217420" h="37465">
                <a:moveTo>
                  <a:pt x="711835" y="0"/>
                </a:moveTo>
                <a:lnTo>
                  <a:pt x="290759" y="4825"/>
                </a:lnTo>
                <a:lnTo>
                  <a:pt x="184749" y="8175"/>
                </a:lnTo>
                <a:lnTo>
                  <a:pt x="131560" y="10630"/>
                </a:lnTo>
                <a:lnTo>
                  <a:pt x="78231" y="13715"/>
                </a:lnTo>
                <a:lnTo>
                  <a:pt x="1618106" y="13715"/>
                </a:lnTo>
                <a:lnTo>
                  <a:pt x="1398651" y="10287"/>
                </a:lnTo>
                <a:lnTo>
                  <a:pt x="1363960" y="9269"/>
                </a:lnTo>
                <a:lnTo>
                  <a:pt x="1347071" y="8304"/>
                </a:lnTo>
                <a:lnTo>
                  <a:pt x="1203257" y="8304"/>
                </a:lnTo>
                <a:lnTo>
                  <a:pt x="1145984" y="8143"/>
                </a:lnTo>
                <a:lnTo>
                  <a:pt x="978726" y="6350"/>
                </a:lnTo>
                <a:lnTo>
                  <a:pt x="765184" y="508"/>
                </a:lnTo>
                <a:lnTo>
                  <a:pt x="711835" y="0"/>
                </a:lnTo>
                <a:close/>
              </a:path>
              <a:path w="2217420" h="37465">
                <a:moveTo>
                  <a:pt x="1294530" y="5947"/>
                </a:moveTo>
                <a:lnTo>
                  <a:pt x="1203257" y="8304"/>
                </a:lnTo>
                <a:lnTo>
                  <a:pt x="1347071" y="8304"/>
                </a:lnTo>
                <a:lnTo>
                  <a:pt x="1329245" y="7286"/>
                </a:lnTo>
                <a:lnTo>
                  <a:pt x="1294530" y="5947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6862571" y="1153667"/>
            <a:ext cx="2281555" cy="30480"/>
          </a:xfrm>
          <a:custGeom>
            <a:avLst/>
            <a:gdLst/>
            <a:ahLst/>
            <a:cxnLst/>
            <a:rect l="l" t="t" r="r" b="b"/>
            <a:pathLst>
              <a:path w="2281554" h="30480">
                <a:moveTo>
                  <a:pt x="10668" y="3810"/>
                </a:moveTo>
                <a:lnTo>
                  <a:pt x="0" y="3810"/>
                </a:lnTo>
                <a:lnTo>
                  <a:pt x="0" y="19050"/>
                </a:lnTo>
                <a:lnTo>
                  <a:pt x="10668" y="19050"/>
                </a:lnTo>
                <a:lnTo>
                  <a:pt x="74802" y="30480"/>
                </a:lnTo>
                <a:lnTo>
                  <a:pt x="316341" y="23424"/>
                </a:lnTo>
                <a:lnTo>
                  <a:pt x="366649" y="22860"/>
                </a:lnTo>
                <a:lnTo>
                  <a:pt x="416179" y="21254"/>
                </a:lnTo>
                <a:lnTo>
                  <a:pt x="514302" y="19526"/>
                </a:lnTo>
                <a:lnTo>
                  <a:pt x="662051" y="19050"/>
                </a:lnTo>
                <a:lnTo>
                  <a:pt x="711070" y="17850"/>
                </a:lnTo>
                <a:lnTo>
                  <a:pt x="2281428" y="17383"/>
                </a:lnTo>
                <a:lnTo>
                  <a:pt x="2281428" y="11430"/>
                </a:lnTo>
                <a:lnTo>
                  <a:pt x="213613" y="11430"/>
                </a:lnTo>
                <a:lnTo>
                  <a:pt x="173015" y="10477"/>
                </a:lnTo>
                <a:lnTo>
                  <a:pt x="112141" y="10477"/>
                </a:lnTo>
                <a:lnTo>
                  <a:pt x="61416" y="9286"/>
                </a:lnTo>
                <a:lnTo>
                  <a:pt x="10668" y="3810"/>
                </a:lnTo>
                <a:close/>
              </a:path>
              <a:path w="2281554" h="30480">
                <a:moveTo>
                  <a:pt x="2281428" y="17383"/>
                </a:moveTo>
                <a:lnTo>
                  <a:pt x="760400" y="17383"/>
                </a:lnTo>
                <a:lnTo>
                  <a:pt x="1007363" y="19050"/>
                </a:lnTo>
                <a:lnTo>
                  <a:pt x="1512697" y="19050"/>
                </a:lnTo>
                <a:lnTo>
                  <a:pt x="2281428" y="30478"/>
                </a:lnTo>
                <a:lnTo>
                  <a:pt x="2281428" y="17383"/>
                </a:lnTo>
                <a:close/>
              </a:path>
              <a:path w="2281554" h="30480">
                <a:moveTo>
                  <a:pt x="1423797" y="0"/>
                </a:moveTo>
                <a:lnTo>
                  <a:pt x="619378" y="0"/>
                </a:lnTo>
                <a:lnTo>
                  <a:pt x="570600" y="396"/>
                </a:lnTo>
                <a:lnTo>
                  <a:pt x="426034" y="3413"/>
                </a:lnTo>
                <a:lnTo>
                  <a:pt x="377317" y="3810"/>
                </a:lnTo>
                <a:lnTo>
                  <a:pt x="333182" y="6607"/>
                </a:lnTo>
                <a:lnTo>
                  <a:pt x="280749" y="9048"/>
                </a:lnTo>
                <a:lnTo>
                  <a:pt x="213613" y="11430"/>
                </a:lnTo>
                <a:lnTo>
                  <a:pt x="2281428" y="11430"/>
                </a:lnTo>
                <a:lnTo>
                  <a:pt x="2281428" y="10977"/>
                </a:lnTo>
                <a:lnTo>
                  <a:pt x="1790319" y="7620"/>
                </a:lnTo>
                <a:lnTo>
                  <a:pt x="1528217" y="844"/>
                </a:lnTo>
                <a:lnTo>
                  <a:pt x="1423797" y="0"/>
                </a:lnTo>
                <a:close/>
              </a:path>
              <a:path w="2281554" h="30480">
                <a:moveTo>
                  <a:pt x="162865" y="10239"/>
                </a:moveTo>
                <a:lnTo>
                  <a:pt x="112141" y="10477"/>
                </a:lnTo>
                <a:lnTo>
                  <a:pt x="173015" y="10477"/>
                </a:lnTo>
                <a:lnTo>
                  <a:pt x="162865" y="1023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6963156" y="582168"/>
            <a:ext cx="2181225" cy="33655"/>
          </a:xfrm>
          <a:custGeom>
            <a:avLst/>
            <a:gdLst/>
            <a:ahLst/>
            <a:cxnLst/>
            <a:rect l="l" t="t" r="r" b="b"/>
            <a:pathLst>
              <a:path w="2181225" h="33654">
                <a:moveTo>
                  <a:pt x="921258" y="0"/>
                </a:moveTo>
                <a:lnTo>
                  <a:pt x="811022" y="0"/>
                </a:lnTo>
                <a:lnTo>
                  <a:pt x="496452" y="12600"/>
                </a:lnTo>
                <a:lnTo>
                  <a:pt x="401955" y="14271"/>
                </a:lnTo>
                <a:lnTo>
                  <a:pt x="259715" y="14732"/>
                </a:lnTo>
                <a:lnTo>
                  <a:pt x="42672" y="14732"/>
                </a:lnTo>
                <a:lnTo>
                  <a:pt x="30003" y="16458"/>
                </a:lnTo>
                <a:lnTo>
                  <a:pt x="16001" y="17494"/>
                </a:lnTo>
                <a:lnTo>
                  <a:pt x="4667" y="19911"/>
                </a:lnTo>
                <a:lnTo>
                  <a:pt x="0" y="25781"/>
                </a:lnTo>
                <a:lnTo>
                  <a:pt x="3444" y="31593"/>
                </a:lnTo>
                <a:lnTo>
                  <a:pt x="11557" y="33607"/>
                </a:lnTo>
                <a:lnTo>
                  <a:pt x="21002" y="33549"/>
                </a:lnTo>
                <a:lnTo>
                  <a:pt x="28448" y="33147"/>
                </a:lnTo>
                <a:lnTo>
                  <a:pt x="281050" y="33147"/>
                </a:lnTo>
                <a:lnTo>
                  <a:pt x="572642" y="29054"/>
                </a:lnTo>
                <a:lnTo>
                  <a:pt x="621241" y="27523"/>
                </a:lnTo>
                <a:lnTo>
                  <a:pt x="669880" y="25263"/>
                </a:lnTo>
                <a:lnTo>
                  <a:pt x="766639" y="19083"/>
                </a:lnTo>
                <a:lnTo>
                  <a:pt x="815080" y="18012"/>
                </a:lnTo>
                <a:lnTo>
                  <a:pt x="2180844" y="18012"/>
                </a:lnTo>
                <a:lnTo>
                  <a:pt x="2180844" y="15984"/>
                </a:lnTo>
                <a:lnTo>
                  <a:pt x="2080776" y="12581"/>
                </a:lnTo>
                <a:lnTo>
                  <a:pt x="2027429" y="11461"/>
                </a:lnTo>
                <a:lnTo>
                  <a:pt x="1671443" y="9495"/>
                </a:lnTo>
                <a:lnTo>
                  <a:pt x="1572133" y="7366"/>
                </a:lnTo>
                <a:lnTo>
                  <a:pt x="1227201" y="7366"/>
                </a:lnTo>
                <a:lnTo>
                  <a:pt x="1124909" y="7093"/>
                </a:lnTo>
                <a:lnTo>
                  <a:pt x="1074181" y="6445"/>
                </a:lnTo>
                <a:lnTo>
                  <a:pt x="1023464" y="5183"/>
                </a:lnTo>
                <a:lnTo>
                  <a:pt x="972557" y="3103"/>
                </a:lnTo>
                <a:lnTo>
                  <a:pt x="921258" y="0"/>
                </a:lnTo>
                <a:close/>
              </a:path>
              <a:path w="2181225" h="33654">
                <a:moveTo>
                  <a:pt x="2180844" y="22098"/>
                </a:moveTo>
                <a:lnTo>
                  <a:pt x="1408557" y="22098"/>
                </a:lnTo>
                <a:lnTo>
                  <a:pt x="1459408" y="22350"/>
                </a:lnTo>
                <a:lnTo>
                  <a:pt x="1611004" y="25169"/>
                </a:lnTo>
                <a:lnTo>
                  <a:pt x="1762346" y="28534"/>
                </a:lnTo>
                <a:lnTo>
                  <a:pt x="1962784" y="29829"/>
                </a:lnTo>
                <a:lnTo>
                  <a:pt x="2180844" y="33234"/>
                </a:lnTo>
                <a:lnTo>
                  <a:pt x="2180844" y="22098"/>
                </a:lnTo>
                <a:close/>
              </a:path>
              <a:path w="2181225" h="33654">
                <a:moveTo>
                  <a:pt x="2180844" y="18012"/>
                </a:moveTo>
                <a:lnTo>
                  <a:pt x="815080" y="18012"/>
                </a:lnTo>
                <a:lnTo>
                  <a:pt x="863678" y="18407"/>
                </a:lnTo>
                <a:lnTo>
                  <a:pt x="1058021" y="25169"/>
                </a:lnTo>
                <a:lnTo>
                  <a:pt x="1106170" y="25781"/>
                </a:lnTo>
                <a:lnTo>
                  <a:pt x="1154195" y="24227"/>
                </a:lnTo>
                <a:lnTo>
                  <a:pt x="1347099" y="24227"/>
                </a:lnTo>
                <a:lnTo>
                  <a:pt x="1381331" y="22673"/>
                </a:lnTo>
                <a:lnTo>
                  <a:pt x="1408557" y="22098"/>
                </a:lnTo>
                <a:lnTo>
                  <a:pt x="2180844" y="22098"/>
                </a:lnTo>
                <a:lnTo>
                  <a:pt x="2180844" y="18012"/>
                </a:lnTo>
                <a:close/>
              </a:path>
              <a:path w="2181225" h="33654">
                <a:moveTo>
                  <a:pt x="1347099" y="24227"/>
                </a:moveTo>
                <a:lnTo>
                  <a:pt x="1154195" y="24227"/>
                </a:lnTo>
                <a:lnTo>
                  <a:pt x="1202245" y="24399"/>
                </a:lnTo>
                <a:lnTo>
                  <a:pt x="1245096" y="25169"/>
                </a:lnTo>
                <a:lnTo>
                  <a:pt x="1298321" y="25781"/>
                </a:lnTo>
                <a:lnTo>
                  <a:pt x="1325546" y="25205"/>
                </a:lnTo>
                <a:lnTo>
                  <a:pt x="1347099" y="24227"/>
                </a:lnTo>
                <a:close/>
              </a:path>
              <a:path w="2181225" h="33654">
                <a:moveTo>
                  <a:pt x="1422936" y="4660"/>
                </a:moveTo>
                <a:lnTo>
                  <a:pt x="1373784" y="4660"/>
                </a:lnTo>
                <a:lnTo>
                  <a:pt x="1324819" y="5111"/>
                </a:lnTo>
                <a:lnTo>
                  <a:pt x="1227201" y="7366"/>
                </a:lnTo>
                <a:lnTo>
                  <a:pt x="1572133" y="7366"/>
                </a:lnTo>
                <a:lnTo>
                  <a:pt x="1472336" y="5111"/>
                </a:lnTo>
                <a:lnTo>
                  <a:pt x="1422936" y="466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281427" y="1063752"/>
            <a:ext cx="3764279" cy="46990"/>
          </a:xfrm>
          <a:custGeom>
            <a:avLst/>
            <a:gdLst/>
            <a:ahLst/>
            <a:cxnLst/>
            <a:rect l="l" t="t" r="r" b="b"/>
            <a:pathLst>
              <a:path w="3764279" h="46990">
                <a:moveTo>
                  <a:pt x="3462550" y="28702"/>
                </a:moveTo>
                <a:lnTo>
                  <a:pt x="2680462" y="28702"/>
                </a:lnTo>
                <a:lnTo>
                  <a:pt x="2727889" y="28998"/>
                </a:lnTo>
                <a:lnTo>
                  <a:pt x="2774914" y="29887"/>
                </a:lnTo>
                <a:lnTo>
                  <a:pt x="2931172" y="35309"/>
                </a:lnTo>
                <a:lnTo>
                  <a:pt x="3040254" y="37956"/>
                </a:lnTo>
                <a:lnTo>
                  <a:pt x="3095371" y="38353"/>
                </a:lnTo>
                <a:lnTo>
                  <a:pt x="3145208" y="39576"/>
                </a:lnTo>
                <a:lnTo>
                  <a:pt x="3294629" y="41185"/>
                </a:lnTo>
                <a:lnTo>
                  <a:pt x="3344417" y="42634"/>
                </a:lnTo>
                <a:lnTo>
                  <a:pt x="3394202" y="45338"/>
                </a:lnTo>
                <a:lnTo>
                  <a:pt x="3444344" y="46408"/>
                </a:lnTo>
                <a:lnTo>
                  <a:pt x="3494164" y="46755"/>
                </a:lnTo>
                <a:lnTo>
                  <a:pt x="3593354" y="45755"/>
                </a:lnTo>
                <a:lnTo>
                  <a:pt x="3742944" y="41783"/>
                </a:lnTo>
                <a:lnTo>
                  <a:pt x="3764280" y="41783"/>
                </a:lnTo>
                <a:lnTo>
                  <a:pt x="3764280" y="31369"/>
                </a:lnTo>
                <a:lnTo>
                  <a:pt x="3763030" y="30056"/>
                </a:lnTo>
                <a:lnTo>
                  <a:pt x="3529330" y="30056"/>
                </a:lnTo>
                <a:lnTo>
                  <a:pt x="3481435" y="29278"/>
                </a:lnTo>
                <a:lnTo>
                  <a:pt x="3462550" y="28702"/>
                </a:lnTo>
                <a:close/>
              </a:path>
              <a:path w="3764279" h="46990">
                <a:moveTo>
                  <a:pt x="3187954" y="20955"/>
                </a:moveTo>
                <a:lnTo>
                  <a:pt x="1376934" y="20955"/>
                </a:lnTo>
                <a:lnTo>
                  <a:pt x="1409493" y="21544"/>
                </a:lnTo>
                <a:lnTo>
                  <a:pt x="1442720" y="23098"/>
                </a:lnTo>
                <a:lnTo>
                  <a:pt x="1475946" y="25294"/>
                </a:lnTo>
                <a:lnTo>
                  <a:pt x="1508506" y="27812"/>
                </a:lnTo>
                <a:lnTo>
                  <a:pt x="2005784" y="31904"/>
                </a:lnTo>
                <a:lnTo>
                  <a:pt x="2117850" y="34262"/>
                </a:lnTo>
                <a:lnTo>
                  <a:pt x="2173859" y="34798"/>
                </a:lnTo>
                <a:lnTo>
                  <a:pt x="2433109" y="33548"/>
                </a:lnTo>
                <a:lnTo>
                  <a:pt x="2632738" y="28998"/>
                </a:lnTo>
                <a:lnTo>
                  <a:pt x="3462550" y="28702"/>
                </a:lnTo>
                <a:lnTo>
                  <a:pt x="3433445" y="27812"/>
                </a:lnTo>
                <a:lnTo>
                  <a:pt x="3384310" y="27428"/>
                </a:lnTo>
                <a:lnTo>
                  <a:pt x="3335199" y="26386"/>
                </a:lnTo>
                <a:lnTo>
                  <a:pt x="3187954" y="20955"/>
                </a:lnTo>
                <a:close/>
              </a:path>
              <a:path w="3764279" h="46990">
                <a:moveTo>
                  <a:pt x="3746500" y="23971"/>
                </a:moveTo>
                <a:lnTo>
                  <a:pt x="3731275" y="24010"/>
                </a:lnTo>
                <a:lnTo>
                  <a:pt x="3718052" y="24384"/>
                </a:lnTo>
                <a:lnTo>
                  <a:pt x="3671490" y="27310"/>
                </a:lnTo>
                <a:lnTo>
                  <a:pt x="3624453" y="29167"/>
                </a:lnTo>
                <a:lnTo>
                  <a:pt x="3577034" y="30051"/>
                </a:lnTo>
                <a:lnTo>
                  <a:pt x="3529330" y="30056"/>
                </a:lnTo>
                <a:lnTo>
                  <a:pt x="3763030" y="30056"/>
                </a:lnTo>
                <a:lnTo>
                  <a:pt x="3759057" y="25884"/>
                </a:lnTo>
                <a:lnTo>
                  <a:pt x="3746500" y="23971"/>
                </a:lnTo>
                <a:close/>
              </a:path>
              <a:path w="3764279" h="46990">
                <a:moveTo>
                  <a:pt x="3015805" y="20213"/>
                </a:moveTo>
                <a:lnTo>
                  <a:pt x="924764" y="20213"/>
                </a:lnTo>
                <a:lnTo>
                  <a:pt x="1225613" y="23345"/>
                </a:lnTo>
                <a:lnTo>
                  <a:pt x="1276025" y="23170"/>
                </a:lnTo>
                <a:lnTo>
                  <a:pt x="1326471" y="22420"/>
                </a:lnTo>
                <a:lnTo>
                  <a:pt x="1376934" y="20955"/>
                </a:lnTo>
                <a:lnTo>
                  <a:pt x="3187954" y="20955"/>
                </a:lnTo>
                <a:lnTo>
                  <a:pt x="3029220" y="20405"/>
                </a:lnTo>
                <a:lnTo>
                  <a:pt x="3015805" y="20213"/>
                </a:lnTo>
                <a:close/>
              </a:path>
              <a:path w="3764279" h="46990">
                <a:moveTo>
                  <a:pt x="2655469" y="12433"/>
                </a:moveTo>
                <a:lnTo>
                  <a:pt x="2601216" y="12604"/>
                </a:lnTo>
                <a:lnTo>
                  <a:pt x="2440850" y="16382"/>
                </a:lnTo>
                <a:lnTo>
                  <a:pt x="2230755" y="17399"/>
                </a:lnTo>
                <a:lnTo>
                  <a:pt x="96012" y="17399"/>
                </a:lnTo>
                <a:lnTo>
                  <a:pt x="205420" y="19901"/>
                </a:lnTo>
                <a:lnTo>
                  <a:pt x="423418" y="20955"/>
                </a:lnTo>
                <a:lnTo>
                  <a:pt x="825500" y="20955"/>
                </a:lnTo>
                <a:lnTo>
                  <a:pt x="875049" y="20308"/>
                </a:lnTo>
                <a:lnTo>
                  <a:pt x="3015805" y="20213"/>
                </a:lnTo>
                <a:lnTo>
                  <a:pt x="2923934" y="18409"/>
                </a:lnTo>
                <a:lnTo>
                  <a:pt x="2871066" y="16556"/>
                </a:lnTo>
                <a:lnTo>
                  <a:pt x="2817876" y="13970"/>
                </a:lnTo>
                <a:lnTo>
                  <a:pt x="2655469" y="12433"/>
                </a:lnTo>
                <a:close/>
              </a:path>
              <a:path w="3764279" h="46990">
                <a:moveTo>
                  <a:pt x="110236" y="0"/>
                </a:moveTo>
                <a:lnTo>
                  <a:pt x="86788" y="535"/>
                </a:lnTo>
                <a:lnTo>
                  <a:pt x="41227" y="2893"/>
                </a:lnTo>
                <a:lnTo>
                  <a:pt x="17780" y="3428"/>
                </a:lnTo>
                <a:lnTo>
                  <a:pt x="0" y="3428"/>
                </a:lnTo>
                <a:lnTo>
                  <a:pt x="0" y="10413"/>
                </a:lnTo>
                <a:lnTo>
                  <a:pt x="2333" y="15952"/>
                </a:lnTo>
                <a:lnTo>
                  <a:pt x="8000" y="17859"/>
                </a:lnTo>
                <a:lnTo>
                  <a:pt x="15001" y="17789"/>
                </a:lnTo>
                <a:lnTo>
                  <a:pt x="21336" y="17399"/>
                </a:lnTo>
                <a:lnTo>
                  <a:pt x="2230755" y="17399"/>
                </a:lnTo>
                <a:lnTo>
                  <a:pt x="2177415" y="16863"/>
                </a:lnTo>
                <a:lnTo>
                  <a:pt x="2070735" y="14505"/>
                </a:lnTo>
                <a:lnTo>
                  <a:pt x="1819152" y="12916"/>
                </a:lnTo>
                <a:lnTo>
                  <a:pt x="1770332" y="11912"/>
                </a:lnTo>
                <a:lnTo>
                  <a:pt x="1747957" y="11218"/>
                </a:lnTo>
                <a:lnTo>
                  <a:pt x="1557849" y="11209"/>
                </a:lnTo>
                <a:lnTo>
                  <a:pt x="1503219" y="10023"/>
                </a:lnTo>
                <a:lnTo>
                  <a:pt x="1448054" y="6985"/>
                </a:lnTo>
                <a:lnTo>
                  <a:pt x="715137" y="6985"/>
                </a:lnTo>
                <a:lnTo>
                  <a:pt x="110236" y="0"/>
                </a:lnTo>
                <a:close/>
              </a:path>
              <a:path w="3764279" h="46990">
                <a:moveTo>
                  <a:pt x="1721993" y="10413"/>
                </a:moveTo>
                <a:lnTo>
                  <a:pt x="1612289" y="11218"/>
                </a:lnTo>
                <a:lnTo>
                  <a:pt x="1747957" y="11218"/>
                </a:lnTo>
                <a:lnTo>
                  <a:pt x="1721993" y="10413"/>
                </a:lnTo>
                <a:close/>
              </a:path>
              <a:path w="3764279" h="46990">
                <a:moveTo>
                  <a:pt x="1110107" y="3428"/>
                </a:moveTo>
                <a:lnTo>
                  <a:pt x="715137" y="6985"/>
                </a:lnTo>
                <a:lnTo>
                  <a:pt x="1195451" y="6985"/>
                </a:lnTo>
                <a:lnTo>
                  <a:pt x="1174115" y="6429"/>
                </a:lnTo>
                <a:lnTo>
                  <a:pt x="1131443" y="3984"/>
                </a:lnTo>
                <a:lnTo>
                  <a:pt x="1110107" y="3428"/>
                </a:lnTo>
                <a:close/>
              </a:path>
              <a:path w="3764279" h="46990">
                <a:moveTo>
                  <a:pt x="1416050" y="5484"/>
                </a:moveTo>
                <a:lnTo>
                  <a:pt x="1384046" y="5651"/>
                </a:lnTo>
                <a:lnTo>
                  <a:pt x="1352042" y="6484"/>
                </a:lnTo>
                <a:lnTo>
                  <a:pt x="1320038" y="6985"/>
                </a:lnTo>
                <a:lnTo>
                  <a:pt x="1448054" y="6985"/>
                </a:lnTo>
                <a:lnTo>
                  <a:pt x="1416050" y="5484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6955535" y="987552"/>
            <a:ext cx="2188845" cy="29209"/>
          </a:xfrm>
          <a:custGeom>
            <a:avLst/>
            <a:gdLst/>
            <a:ahLst/>
            <a:cxnLst/>
            <a:rect l="l" t="t" r="r" b="b"/>
            <a:pathLst>
              <a:path w="2188845" h="29209">
                <a:moveTo>
                  <a:pt x="2188463" y="20673"/>
                </a:moveTo>
                <a:lnTo>
                  <a:pt x="1095359" y="20673"/>
                </a:lnTo>
                <a:lnTo>
                  <a:pt x="1658366" y="25273"/>
                </a:lnTo>
                <a:lnTo>
                  <a:pt x="1757104" y="26938"/>
                </a:lnTo>
                <a:lnTo>
                  <a:pt x="2188463" y="28955"/>
                </a:lnTo>
                <a:lnTo>
                  <a:pt x="2188463" y="20673"/>
                </a:lnTo>
                <a:close/>
              </a:path>
              <a:path w="2188845" h="29209">
                <a:moveTo>
                  <a:pt x="1170813" y="0"/>
                </a:moveTo>
                <a:lnTo>
                  <a:pt x="822071" y="0"/>
                </a:lnTo>
                <a:lnTo>
                  <a:pt x="94965" y="8095"/>
                </a:lnTo>
                <a:lnTo>
                  <a:pt x="61410" y="9401"/>
                </a:lnTo>
                <a:lnTo>
                  <a:pt x="42672" y="10795"/>
                </a:lnTo>
                <a:lnTo>
                  <a:pt x="36004" y="10965"/>
                </a:lnTo>
                <a:lnTo>
                  <a:pt x="21335" y="12160"/>
                </a:lnTo>
                <a:lnTo>
                  <a:pt x="6667" y="15402"/>
                </a:lnTo>
                <a:lnTo>
                  <a:pt x="0" y="21717"/>
                </a:lnTo>
                <a:lnTo>
                  <a:pt x="777" y="25844"/>
                </a:lnTo>
                <a:lnTo>
                  <a:pt x="6223" y="27590"/>
                </a:lnTo>
                <a:lnTo>
                  <a:pt x="21002" y="27289"/>
                </a:lnTo>
                <a:lnTo>
                  <a:pt x="49784" y="25273"/>
                </a:lnTo>
                <a:lnTo>
                  <a:pt x="2188463" y="20673"/>
                </a:lnTo>
                <a:lnTo>
                  <a:pt x="2188463" y="13406"/>
                </a:lnTo>
                <a:lnTo>
                  <a:pt x="1999535" y="13406"/>
                </a:lnTo>
                <a:lnTo>
                  <a:pt x="1946550" y="12734"/>
                </a:lnTo>
                <a:lnTo>
                  <a:pt x="1844151" y="9401"/>
                </a:lnTo>
                <a:lnTo>
                  <a:pt x="1695013" y="8632"/>
                </a:lnTo>
                <a:lnTo>
                  <a:pt x="1644142" y="7238"/>
                </a:lnTo>
                <a:lnTo>
                  <a:pt x="1170813" y="0"/>
                </a:lnTo>
                <a:close/>
              </a:path>
              <a:path w="2188845" h="29209">
                <a:moveTo>
                  <a:pt x="2188463" y="11939"/>
                </a:moveTo>
                <a:lnTo>
                  <a:pt x="1999535" y="13406"/>
                </a:lnTo>
                <a:lnTo>
                  <a:pt x="2188463" y="13406"/>
                </a:lnTo>
                <a:lnTo>
                  <a:pt x="2188463" y="1193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4558284" y="5357416"/>
            <a:ext cx="3848100" cy="41275"/>
          </a:xfrm>
          <a:custGeom>
            <a:avLst/>
            <a:gdLst/>
            <a:ahLst/>
            <a:cxnLst/>
            <a:rect l="l" t="t" r="r" b="b"/>
            <a:pathLst>
              <a:path w="3848100" h="41275">
                <a:moveTo>
                  <a:pt x="3848099" y="28125"/>
                </a:moveTo>
                <a:lnTo>
                  <a:pt x="3055296" y="28125"/>
                </a:lnTo>
                <a:lnTo>
                  <a:pt x="3154428" y="29126"/>
                </a:lnTo>
                <a:lnTo>
                  <a:pt x="3303905" y="33098"/>
                </a:lnTo>
                <a:lnTo>
                  <a:pt x="3320520" y="35154"/>
                </a:lnTo>
                <a:lnTo>
                  <a:pt x="3338147" y="36210"/>
                </a:lnTo>
                <a:lnTo>
                  <a:pt x="3356465" y="36599"/>
                </a:lnTo>
                <a:lnTo>
                  <a:pt x="3476497" y="37083"/>
                </a:lnTo>
                <a:lnTo>
                  <a:pt x="3527170" y="38101"/>
                </a:lnTo>
                <a:lnTo>
                  <a:pt x="3577843" y="40083"/>
                </a:lnTo>
                <a:lnTo>
                  <a:pt x="3629078" y="40751"/>
                </a:lnTo>
                <a:lnTo>
                  <a:pt x="3680484" y="39388"/>
                </a:lnTo>
                <a:lnTo>
                  <a:pt x="3732231" y="37349"/>
                </a:lnTo>
                <a:lnTo>
                  <a:pt x="3784490" y="35987"/>
                </a:lnTo>
                <a:lnTo>
                  <a:pt x="3848099" y="35987"/>
                </a:lnTo>
                <a:lnTo>
                  <a:pt x="3848099" y="28125"/>
                </a:lnTo>
                <a:close/>
              </a:path>
              <a:path w="3848100" h="41275">
                <a:moveTo>
                  <a:pt x="3848099" y="35987"/>
                </a:moveTo>
                <a:lnTo>
                  <a:pt x="3784490" y="35987"/>
                </a:lnTo>
                <a:lnTo>
                  <a:pt x="3837432" y="36654"/>
                </a:lnTo>
                <a:lnTo>
                  <a:pt x="3848099" y="36654"/>
                </a:lnTo>
                <a:lnTo>
                  <a:pt x="3848099" y="35987"/>
                </a:lnTo>
                <a:close/>
              </a:path>
              <a:path w="3848100" h="41275">
                <a:moveTo>
                  <a:pt x="2706496" y="15445"/>
                </a:moveTo>
                <a:lnTo>
                  <a:pt x="1838705" y="15445"/>
                </a:lnTo>
                <a:lnTo>
                  <a:pt x="1885645" y="15815"/>
                </a:lnTo>
                <a:lnTo>
                  <a:pt x="2026462" y="18631"/>
                </a:lnTo>
                <a:lnTo>
                  <a:pt x="2073401" y="19001"/>
                </a:lnTo>
                <a:lnTo>
                  <a:pt x="2422203" y="27272"/>
                </a:lnTo>
                <a:lnTo>
                  <a:pt x="2621152" y="29542"/>
                </a:lnTo>
                <a:lnTo>
                  <a:pt x="2668593" y="30848"/>
                </a:lnTo>
                <a:lnTo>
                  <a:pt x="2764284" y="32155"/>
                </a:lnTo>
                <a:lnTo>
                  <a:pt x="2812285" y="32155"/>
                </a:lnTo>
                <a:lnTo>
                  <a:pt x="2907976" y="30848"/>
                </a:lnTo>
                <a:lnTo>
                  <a:pt x="3005512" y="28473"/>
                </a:lnTo>
                <a:lnTo>
                  <a:pt x="3848099" y="28125"/>
                </a:lnTo>
                <a:lnTo>
                  <a:pt x="3848099" y="23397"/>
                </a:lnTo>
                <a:lnTo>
                  <a:pt x="3603627" y="23397"/>
                </a:lnTo>
                <a:lnTo>
                  <a:pt x="3355530" y="22113"/>
                </a:lnTo>
                <a:lnTo>
                  <a:pt x="3303369" y="21057"/>
                </a:lnTo>
                <a:lnTo>
                  <a:pt x="3250565" y="19001"/>
                </a:lnTo>
                <a:lnTo>
                  <a:pt x="3218962" y="16899"/>
                </a:lnTo>
                <a:lnTo>
                  <a:pt x="2800006" y="16899"/>
                </a:lnTo>
                <a:lnTo>
                  <a:pt x="2753004" y="16664"/>
                </a:lnTo>
                <a:lnTo>
                  <a:pt x="2706496" y="15445"/>
                </a:lnTo>
                <a:close/>
              </a:path>
              <a:path w="3848100" h="41275">
                <a:moveTo>
                  <a:pt x="1503162" y="20318"/>
                </a:moveTo>
                <a:lnTo>
                  <a:pt x="809973" y="20318"/>
                </a:lnTo>
                <a:lnTo>
                  <a:pt x="858900" y="20335"/>
                </a:lnTo>
                <a:lnTo>
                  <a:pt x="907828" y="21240"/>
                </a:lnTo>
                <a:lnTo>
                  <a:pt x="956954" y="23133"/>
                </a:lnTo>
                <a:lnTo>
                  <a:pt x="1053729" y="28492"/>
                </a:lnTo>
                <a:lnTo>
                  <a:pt x="1101045" y="29768"/>
                </a:lnTo>
                <a:lnTo>
                  <a:pt x="1148486" y="30125"/>
                </a:lnTo>
                <a:lnTo>
                  <a:pt x="1196114" y="29752"/>
                </a:lnTo>
                <a:lnTo>
                  <a:pt x="1340739" y="26113"/>
                </a:lnTo>
                <a:lnTo>
                  <a:pt x="1503162" y="20318"/>
                </a:lnTo>
                <a:close/>
              </a:path>
              <a:path w="3848100" h="41275">
                <a:moveTo>
                  <a:pt x="96012" y="4904"/>
                </a:moveTo>
                <a:lnTo>
                  <a:pt x="74731" y="4960"/>
                </a:lnTo>
                <a:lnTo>
                  <a:pt x="53784" y="5349"/>
                </a:lnTo>
                <a:lnTo>
                  <a:pt x="33504" y="6404"/>
                </a:lnTo>
                <a:lnTo>
                  <a:pt x="14224" y="8460"/>
                </a:lnTo>
                <a:lnTo>
                  <a:pt x="0" y="8460"/>
                </a:lnTo>
                <a:lnTo>
                  <a:pt x="35560" y="22557"/>
                </a:lnTo>
                <a:lnTo>
                  <a:pt x="512190" y="22557"/>
                </a:lnTo>
                <a:lnTo>
                  <a:pt x="610425" y="23891"/>
                </a:lnTo>
                <a:lnTo>
                  <a:pt x="660709" y="24057"/>
                </a:lnTo>
                <a:lnTo>
                  <a:pt x="760847" y="21092"/>
                </a:lnTo>
                <a:lnTo>
                  <a:pt x="809973" y="20318"/>
                </a:lnTo>
                <a:lnTo>
                  <a:pt x="1503162" y="20318"/>
                </a:lnTo>
                <a:lnTo>
                  <a:pt x="1689051" y="16405"/>
                </a:lnTo>
                <a:lnTo>
                  <a:pt x="2706496" y="15445"/>
                </a:lnTo>
                <a:lnTo>
                  <a:pt x="2558761" y="12016"/>
                </a:lnTo>
                <a:lnTo>
                  <a:pt x="629538" y="12016"/>
                </a:lnTo>
                <a:lnTo>
                  <a:pt x="581475" y="11460"/>
                </a:lnTo>
                <a:lnTo>
                  <a:pt x="483967" y="9016"/>
                </a:lnTo>
                <a:lnTo>
                  <a:pt x="96012" y="4904"/>
                </a:lnTo>
                <a:close/>
              </a:path>
              <a:path w="3848100" h="41275">
                <a:moveTo>
                  <a:pt x="3794760" y="19001"/>
                </a:moveTo>
                <a:lnTo>
                  <a:pt x="3747319" y="21437"/>
                </a:lnTo>
                <a:lnTo>
                  <a:pt x="3699567" y="22816"/>
                </a:lnTo>
                <a:lnTo>
                  <a:pt x="3651628" y="23387"/>
                </a:lnTo>
                <a:lnTo>
                  <a:pt x="3603627" y="23397"/>
                </a:lnTo>
                <a:lnTo>
                  <a:pt x="3848099" y="23397"/>
                </a:lnTo>
                <a:lnTo>
                  <a:pt x="3848099" y="22557"/>
                </a:lnTo>
                <a:lnTo>
                  <a:pt x="3837432" y="22557"/>
                </a:lnTo>
                <a:lnTo>
                  <a:pt x="3826764" y="22001"/>
                </a:lnTo>
                <a:lnTo>
                  <a:pt x="3805428" y="19557"/>
                </a:lnTo>
                <a:lnTo>
                  <a:pt x="3794760" y="19001"/>
                </a:lnTo>
                <a:close/>
              </a:path>
              <a:path w="3848100" h="41275">
                <a:moveTo>
                  <a:pt x="2990976" y="12016"/>
                </a:moveTo>
                <a:lnTo>
                  <a:pt x="2847403" y="16350"/>
                </a:lnTo>
                <a:lnTo>
                  <a:pt x="2800006" y="16899"/>
                </a:lnTo>
                <a:lnTo>
                  <a:pt x="3218962" y="16899"/>
                </a:lnTo>
                <a:lnTo>
                  <a:pt x="3199330" y="15592"/>
                </a:lnTo>
                <a:lnTo>
                  <a:pt x="3147924" y="13525"/>
                </a:lnTo>
                <a:lnTo>
                  <a:pt x="3096177" y="12463"/>
                </a:lnTo>
                <a:lnTo>
                  <a:pt x="2990976" y="12016"/>
                </a:lnTo>
                <a:close/>
              </a:path>
              <a:path w="3848100" h="41275">
                <a:moveTo>
                  <a:pt x="789558" y="4904"/>
                </a:moveTo>
                <a:lnTo>
                  <a:pt x="749553" y="5515"/>
                </a:lnTo>
                <a:lnTo>
                  <a:pt x="709548" y="7127"/>
                </a:lnTo>
                <a:lnTo>
                  <a:pt x="629538" y="12016"/>
                </a:lnTo>
                <a:lnTo>
                  <a:pt x="1262506" y="12016"/>
                </a:lnTo>
                <a:lnTo>
                  <a:pt x="930576" y="7904"/>
                </a:lnTo>
                <a:lnTo>
                  <a:pt x="837009" y="5460"/>
                </a:lnTo>
                <a:lnTo>
                  <a:pt x="789558" y="4904"/>
                </a:lnTo>
                <a:close/>
              </a:path>
              <a:path w="3848100" h="41275">
                <a:moveTo>
                  <a:pt x="1899869" y="0"/>
                </a:moveTo>
                <a:lnTo>
                  <a:pt x="1422527" y="4904"/>
                </a:lnTo>
                <a:lnTo>
                  <a:pt x="1382522" y="6015"/>
                </a:lnTo>
                <a:lnTo>
                  <a:pt x="1302511" y="10905"/>
                </a:lnTo>
                <a:lnTo>
                  <a:pt x="1262506" y="12016"/>
                </a:lnTo>
                <a:lnTo>
                  <a:pt x="2558761" y="12016"/>
                </a:lnTo>
                <a:lnTo>
                  <a:pt x="2002282" y="570"/>
                </a:lnTo>
                <a:lnTo>
                  <a:pt x="1899869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148839" y="831691"/>
            <a:ext cx="3843654" cy="31115"/>
          </a:xfrm>
          <a:custGeom>
            <a:avLst/>
            <a:gdLst/>
            <a:ahLst/>
            <a:cxnLst/>
            <a:rect l="l" t="t" r="r" b="b"/>
            <a:pathLst>
              <a:path w="3843654" h="31115">
                <a:moveTo>
                  <a:pt x="3842834" y="20859"/>
                </a:moveTo>
                <a:lnTo>
                  <a:pt x="3057017" y="20859"/>
                </a:lnTo>
                <a:lnTo>
                  <a:pt x="3208718" y="21272"/>
                </a:lnTo>
                <a:lnTo>
                  <a:pt x="3311487" y="22770"/>
                </a:lnTo>
                <a:lnTo>
                  <a:pt x="3363087" y="24161"/>
                </a:lnTo>
                <a:lnTo>
                  <a:pt x="3462739" y="24630"/>
                </a:lnTo>
                <a:lnTo>
                  <a:pt x="3811524" y="30892"/>
                </a:lnTo>
                <a:lnTo>
                  <a:pt x="3828526" y="29735"/>
                </a:lnTo>
                <a:lnTo>
                  <a:pt x="3838193" y="26685"/>
                </a:lnTo>
                <a:lnTo>
                  <a:pt x="3842527" y="22373"/>
                </a:lnTo>
                <a:lnTo>
                  <a:pt x="3842834" y="20859"/>
                </a:lnTo>
                <a:close/>
              </a:path>
              <a:path w="3843654" h="31115">
                <a:moveTo>
                  <a:pt x="3843528" y="17430"/>
                </a:moveTo>
                <a:lnTo>
                  <a:pt x="1153033" y="17430"/>
                </a:lnTo>
                <a:lnTo>
                  <a:pt x="1179722" y="17484"/>
                </a:lnTo>
                <a:lnTo>
                  <a:pt x="1206436" y="17859"/>
                </a:lnTo>
                <a:lnTo>
                  <a:pt x="1233150" y="18877"/>
                </a:lnTo>
                <a:lnTo>
                  <a:pt x="1259839" y="20859"/>
                </a:lnTo>
                <a:lnTo>
                  <a:pt x="1596158" y="22770"/>
                </a:lnTo>
                <a:lnTo>
                  <a:pt x="1665477" y="24161"/>
                </a:lnTo>
                <a:lnTo>
                  <a:pt x="2025014" y="27590"/>
                </a:lnTo>
                <a:lnTo>
                  <a:pt x="2076263" y="27055"/>
                </a:lnTo>
                <a:lnTo>
                  <a:pt x="2180141" y="24697"/>
                </a:lnTo>
                <a:lnTo>
                  <a:pt x="2231390" y="24161"/>
                </a:lnTo>
                <a:lnTo>
                  <a:pt x="2266080" y="22768"/>
                </a:lnTo>
                <a:lnTo>
                  <a:pt x="2453436" y="22768"/>
                </a:lnTo>
                <a:lnTo>
                  <a:pt x="2615310" y="21272"/>
                </a:lnTo>
                <a:lnTo>
                  <a:pt x="3842834" y="20859"/>
                </a:lnTo>
                <a:lnTo>
                  <a:pt x="3843528" y="17430"/>
                </a:lnTo>
                <a:close/>
              </a:path>
              <a:path w="3843654" h="31115">
                <a:moveTo>
                  <a:pt x="2453436" y="22768"/>
                </a:moveTo>
                <a:lnTo>
                  <a:pt x="2266080" y="22768"/>
                </a:lnTo>
                <a:lnTo>
                  <a:pt x="2300795" y="22923"/>
                </a:lnTo>
                <a:lnTo>
                  <a:pt x="2370201" y="24161"/>
                </a:lnTo>
                <a:lnTo>
                  <a:pt x="2453436" y="22768"/>
                </a:lnTo>
                <a:close/>
              </a:path>
              <a:path w="3843654" h="31115">
                <a:moveTo>
                  <a:pt x="300123" y="0"/>
                </a:moveTo>
                <a:lnTo>
                  <a:pt x="251827" y="557"/>
                </a:lnTo>
                <a:lnTo>
                  <a:pt x="59286" y="6851"/>
                </a:lnTo>
                <a:lnTo>
                  <a:pt x="10668" y="7397"/>
                </a:lnTo>
                <a:lnTo>
                  <a:pt x="0" y="7397"/>
                </a:lnTo>
                <a:lnTo>
                  <a:pt x="0" y="14128"/>
                </a:lnTo>
                <a:lnTo>
                  <a:pt x="4722" y="18484"/>
                </a:lnTo>
                <a:lnTo>
                  <a:pt x="16446" y="21256"/>
                </a:lnTo>
                <a:lnTo>
                  <a:pt x="31503" y="22147"/>
                </a:lnTo>
                <a:lnTo>
                  <a:pt x="46228" y="20859"/>
                </a:lnTo>
                <a:lnTo>
                  <a:pt x="97852" y="20392"/>
                </a:lnTo>
                <a:lnTo>
                  <a:pt x="201088" y="18335"/>
                </a:lnTo>
                <a:lnTo>
                  <a:pt x="573243" y="17868"/>
                </a:lnTo>
                <a:lnTo>
                  <a:pt x="854075" y="17430"/>
                </a:lnTo>
                <a:lnTo>
                  <a:pt x="901077" y="16796"/>
                </a:lnTo>
                <a:lnTo>
                  <a:pt x="995038" y="14577"/>
                </a:lnTo>
                <a:lnTo>
                  <a:pt x="3583575" y="14577"/>
                </a:lnTo>
                <a:lnTo>
                  <a:pt x="3580130" y="14128"/>
                </a:lnTo>
                <a:lnTo>
                  <a:pt x="3444984" y="10826"/>
                </a:lnTo>
                <a:lnTo>
                  <a:pt x="1676146" y="10826"/>
                </a:lnTo>
                <a:lnTo>
                  <a:pt x="1316736" y="4095"/>
                </a:lnTo>
                <a:lnTo>
                  <a:pt x="1182198" y="2190"/>
                </a:lnTo>
                <a:lnTo>
                  <a:pt x="454594" y="2190"/>
                </a:lnTo>
                <a:lnTo>
                  <a:pt x="401872" y="1857"/>
                </a:lnTo>
                <a:lnTo>
                  <a:pt x="300123" y="0"/>
                </a:lnTo>
                <a:close/>
              </a:path>
              <a:path w="3843654" h="31115">
                <a:moveTo>
                  <a:pt x="573243" y="17868"/>
                </a:moveTo>
                <a:lnTo>
                  <a:pt x="252692" y="17868"/>
                </a:lnTo>
                <a:lnTo>
                  <a:pt x="304282" y="18522"/>
                </a:lnTo>
                <a:lnTo>
                  <a:pt x="355854" y="20859"/>
                </a:lnTo>
                <a:lnTo>
                  <a:pt x="380746" y="20859"/>
                </a:lnTo>
                <a:lnTo>
                  <a:pt x="543821" y="18070"/>
                </a:lnTo>
                <a:lnTo>
                  <a:pt x="573243" y="17868"/>
                </a:lnTo>
                <a:close/>
              </a:path>
              <a:path w="3843654" h="31115">
                <a:moveTo>
                  <a:pt x="854075" y="17430"/>
                </a:moveTo>
                <a:lnTo>
                  <a:pt x="758063" y="17430"/>
                </a:lnTo>
                <a:lnTo>
                  <a:pt x="782066" y="17913"/>
                </a:lnTo>
                <a:lnTo>
                  <a:pt x="806069" y="18716"/>
                </a:lnTo>
                <a:lnTo>
                  <a:pt x="830072" y="18877"/>
                </a:lnTo>
                <a:lnTo>
                  <a:pt x="854075" y="17430"/>
                </a:lnTo>
                <a:close/>
              </a:path>
              <a:path w="3843654" h="31115">
                <a:moveTo>
                  <a:pt x="3583575" y="14577"/>
                </a:moveTo>
                <a:lnTo>
                  <a:pt x="995038" y="14577"/>
                </a:lnTo>
                <a:lnTo>
                  <a:pt x="1042022" y="14894"/>
                </a:lnTo>
                <a:lnTo>
                  <a:pt x="1089135" y="17440"/>
                </a:lnTo>
                <a:lnTo>
                  <a:pt x="1105027" y="18877"/>
                </a:lnTo>
                <a:lnTo>
                  <a:pt x="1121029" y="18716"/>
                </a:lnTo>
                <a:lnTo>
                  <a:pt x="1137031" y="17913"/>
                </a:lnTo>
                <a:lnTo>
                  <a:pt x="1153033" y="17430"/>
                </a:lnTo>
                <a:lnTo>
                  <a:pt x="3843528" y="17430"/>
                </a:lnTo>
                <a:lnTo>
                  <a:pt x="3843528" y="15521"/>
                </a:lnTo>
                <a:lnTo>
                  <a:pt x="3590817" y="15521"/>
                </a:lnTo>
                <a:lnTo>
                  <a:pt x="3583575" y="14577"/>
                </a:lnTo>
                <a:close/>
              </a:path>
              <a:path w="3843654" h="31115">
                <a:moveTo>
                  <a:pt x="3843528" y="14128"/>
                </a:moveTo>
                <a:lnTo>
                  <a:pt x="3622929" y="14128"/>
                </a:lnTo>
                <a:lnTo>
                  <a:pt x="3612241" y="14593"/>
                </a:lnTo>
                <a:lnTo>
                  <a:pt x="3601529" y="15367"/>
                </a:lnTo>
                <a:lnTo>
                  <a:pt x="3590817" y="15521"/>
                </a:lnTo>
                <a:lnTo>
                  <a:pt x="3843528" y="15521"/>
                </a:lnTo>
                <a:lnTo>
                  <a:pt x="3843528" y="14128"/>
                </a:lnTo>
                <a:close/>
              </a:path>
              <a:path w="3843654" h="31115">
                <a:moveTo>
                  <a:pt x="2733167" y="4095"/>
                </a:moveTo>
                <a:lnTo>
                  <a:pt x="2291842" y="7397"/>
                </a:lnTo>
                <a:lnTo>
                  <a:pt x="2240250" y="8185"/>
                </a:lnTo>
                <a:lnTo>
                  <a:pt x="1676146" y="10826"/>
                </a:lnTo>
                <a:lnTo>
                  <a:pt x="3444984" y="10826"/>
                </a:lnTo>
                <a:lnTo>
                  <a:pt x="3318662" y="7397"/>
                </a:lnTo>
                <a:lnTo>
                  <a:pt x="2939542" y="7397"/>
                </a:lnTo>
                <a:lnTo>
                  <a:pt x="2888811" y="6881"/>
                </a:lnTo>
                <a:lnTo>
                  <a:pt x="2785969" y="4611"/>
                </a:lnTo>
                <a:lnTo>
                  <a:pt x="2733167" y="4095"/>
                </a:lnTo>
                <a:close/>
              </a:path>
              <a:path w="3843654" h="31115">
                <a:moveTo>
                  <a:pt x="3176408" y="5177"/>
                </a:moveTo>
                <a:lnTo>
                  <a:pt x="3125943" y="5258"/>
                </a:lnTo>
                <a:lnTo>
                  <a:pt x="3075478" y="5963"/>
                </a:lnTo>
                <a:lnTo>
                  <a:pt x="3025013" y="7397"/>
                </a:lnTo>
                <a:lnTo>
                  <a:pt x="3318662" y="7397"/>
                </a:lnTo>
                <a:lnTo>
                  <a:pt x="3226873" y="5613"/>
                </a:lnTo>
                <a:lnTo>
                  <a:pt x="3176408" y="5177"/>
                </a:lnTo>
                <a:close/>
              </a:path>
              <a:path w="3843654" h="31115">
                <a:moveTo>
                  <a:pt x="1064133" y="666"/>
                </a:moveTo>
                <a:lnTo>
                  <a:pt x="665480" y="666"/>
                </a:lnTo>
                <a:lnTo>
                  <a:pt x="454594" y="2190"/>
                </a:lnTo>
                <a:lnTo>
                  <a:pt x="1182198" y="2190"/>
                </a:lnTo>
                <a:lnTo>
                  <a:pt x="1115324" y="1023"/>
                </a:lnTo>
                <a:lnTo>
                  <a:pt x="1064133" y="66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4735067" y="5433059"/>
            <a:ext cx="3489960" cy="40005"/>
          </a:xfrm>
          <a:custGeom>
            <a:avLst/>
            <a:gdLst/>
            <a:ahLst/>
            <a:cxnLst/>
            <a:rect l="l" t="t" r="r" b="b"/>
            <a:pathLst>
              <a:path w="3489959" h="40004">
                <a:moveTo>
                  <a:pt x="3489960" y="28828"/>
                </a:moveTo>
                <a:lnTo>
                  <a:pt x="3102229" y="28828"/>
                </a:lnTo>
                <a:lnTo>
                  <a:pt x="3155456" y="30362"/>
                </a:lnTo>
                <a:lnTo>
                  <a:pt x="3472180" y="39623"/>
                </a:lnTo>
                <a:lnTo>
                  <a:pt x="3489960" y="39623"/>
                </a:lnTo>
                <a:lnTo>
                  <a:pt x="3489960" y="28828"/>
                </a:lnTo>
                <a:close/>
              </a:path>
              <a:path w="3489959" h="40004">
                <a:moveTo>
                  <a:pt x="3489960" y="26161"/>
                </a:moveTo>
                <a:lnTo>
                  <a:pt x="2406649" y="26161"/>
                </a:lnTo>
                <a:lnTo>
                  <a:pt x="2439876" y="26828"/>
                </a:lnTo>
                <a:lnTo>
                  <a:pt x="2494236" y="30362"/>
                </a:lnTo>
                <a:lnTo>
                  <a:pt x="2573301" y="35014"/>
                </a:lnTo>
                <a:lnTo>
                  <a:pt x="2623432" y="36800"/>
                </a:lnTo>
                <a:lnTo>
                  <a:pt x="2673477" y="37830"/>
                </a:lnTo>
                <a:lnTo>
                  <a:pt x="2723521" y="38186"/>
                </a:lnTo>
                <a:lnTo>
                  <a:pt x="2823955" y="37220"/>
                </a:lnTo>
                <a:lnTo>
                  <a:pt x="2874517" y="36067"/>
                </a:lnTo>
                <a:lnTo>
                  <a:pt x="2942509" y="32980"/>
                </a:lnTo>
                <a:lnTo>
                  <a:pt x="2989659" y="31067"/>
                </a:lnTo>
                <a:lnTo>
                  <a:pt x="3046093" y="29442"/>
                </a:lnTo>
                <a:lnTo>
                  <a:pt x="3102229" y="28828"/>
                </a:lnTo>
                <a:lnTo>
                  <a:pt x="3489960" y="28828"/>
                </a:lnTo>
                <a:lnTo>
                  <a:pt x="3489960" y="26161"/>
                </a:lnTo>
                <a:close/>
              </a:path>
              <a:path w="3489959" h="40004">
                <a:moveTo>
                  <a:pt x="1152964" y="15609"/>
                </a:moveTo>
                <a:lnTo>
                  <a:pt x="360789" y="15609"/>
                </a:lnTo>
                <a:lnTo>
                  <a:pt x="413086" y="16294"/>
                </a:lnTo>
                <a:lnTo>
                  <a:pt x="468330" y="18089"/>
                </a:lnTo>
                <a:lnTo>
                  <a:pt x="898550" y="26828"/>
                </a:lnTo>
                <a:lnTo>
                  <a:pt x="1006727" y="27273"/>
                </a:lnTo>
                <a:lnTo>
                  <a:pt x="1060196" y="28828"/>
                </a:lnTo>
                <a:lnTo>
                  <a:pt x="1076731" y="29645"/>
                </a:lnTo>
                <a:lnTo>
                  <a:pt x="1101940" y="30362"/>
                </a:lnTo>
                <a:lnTo>
                  <a:pt x="1290700" y="32385"/>
                </a:lnTo>
                <a:lnTo>
                  <a:pt x="1594655" y="32982"/>
                </a:lnTo>
                <a:lnTo>
                  <a:pt x="1893509" y="32384"/>
                </a:lnTo>
                <a:lnTo>
                  <a:pt x="2299119" y="29679"/>
                </a:lnTo>
                <a:lnTo>
                  <a:pt x="2340864" y="28828"/>
                </a:lnTo>
                <a:lnTo>
                  <a:pt x="2373423" y="26828"/>
                </a:lnTo>
                <a:lnTo>
                  <a:pt x="2406649" y="26161"/>
                </a:lnTo>
                <a:lnTo>
                  <a:pt x="3489960" y="26161"/>
                </a:lnTo>
                <a:lnTo>
                  <a:pt x="3489960" y="21958"/>
                </a:lnTo>
                <a:lnTo>
                  <a:pt x="2728841" y="21958"/>
                </a:lnTo>
                <a:lnTo>
                  <a:pt x="2681049" y="21621"/>
                </a:lnTo>
                <a:lnTo>
                  <a:pt x="2633430" y="20606"/>
                </a:lnTo>
                <a:lnTo>
                  <a:pt x="2585856" y="18998"/>
                </a:lnTo>
                <a:lnTo>
                  <a:pt x="2565306" y="18086"/>
                </a:lnTo>
                <a:lnTo>
                  <a:pt x="2516522" y="15736"/>
                </a:lnTo>
                <a:lnTo>
                  <a:pt x="1157659" y="15736"/>
                </a:lnTo>
                <a:lnTo>
                  <a:pt x="1152964" y="15609"/>
                </a:lnTo>
                <a:close/>
              </a:path>
              <a:path w="3489959" h="40004">
                <a:moveTo>
                  <a:pt x="362839" y="0"/>
                </a:moveTo>
                <a:lnTo>
                  <a:pt x="330835" y="555"/>
                </a:lnTo>
                <a:lnTo>
                  <a:pt x="266827" y="3000"/>
                </a:lnTo>
                <a:lnTo>
                  <a:pt x="234823" y="3555"/>
                </a:lnTo>
                <a:lnTo>
                  <a:pt x="17780" y="14350"/>
                </a:lnTo>
                <a:lnTo>
                  <a:pt x="0" y="14350"/>
                </a:lnTo>
                <a:lnTo>
                  <a:pt x="0" y="25272"/>
                </a:lnTo>
                <a:lnTo>
                  <a:pt x="4611" y="30938"/>
                </a:lnTo>
                <a:lnTo>
                  <a:pt x="15557" y="32877"/>
                </a:lnTo>
                <a:lnTo>
                  <a:pt x="28503" y="32791"/>
                </a:lnTo>
                <a:lnTo>
                  <a:pt x="39116" y="32384"/>
                </a:lnTo>
                <a:lnTo>
                  <a:pt x="71084" y="30360"/>
                </a:lnTo>
                <a:lnTo>
                  <a:pt x="257610" y="18086"/>
                </a:lnTo>
                <a:lnTo>
                  <a:pt x="309023" y="16150"/>
                </a:lnTo>
                <a:lnTo>
                  <a:pt x="360789" y="15609"/>
                </a:lnTo>
                <a:lnTo>
                  <a:pt x="1152964" y="15609"/>
                </a:lnTo>
                <a:lnTo>
                  <a:pt x="1106424" y="14350"/>
                </a:lnTo>
                <a:lnTo>
                  <a:pt x="1074473" y="12239"/>
                </a:lnTo>
                <a:lnTo>
                  <a:pt x="1011858" y="9350"/>
                </a:lnTo>
                <a:lnTo>
                  <a:pt x="981837" y="7238"/>
                </a:lnTo>
                <a:lnTo>
                  <a:pt x="841359" y="6778"/>
                </a:lnTo>
                <a:lnTo>
                  <a:pt x="747330" y="5107"/>
                </a:lnTo>
                <a:lnTo>
                  <a:pt x="700786" y="3555"/>
                </a:lnTo>
                <a:lnTo>
                  <a:pt x="362839" y="0"/>
                </a:lnTo>
                <a:close/>
              </a:path>
              <a:path w="3489959" h="40004">
                <a:moveTo>
                  <a:pt x="3131268" y="13881"/>
                </a:moveTo>
                <a:lnTo>
                  <a:pt x="3027889" y="14506"/>
                </a:lnTo>
                <a:lnTo>
                  <a:pt x="2874517" y="18033"/>
                </a:lnTo>
                <a:lnTo>
                  <a:pt x="2825449" y="20251"/>
                </a:lnTo>
                <a:lnTo>
                  <a:pt x="2776932" y="21530"/>
                </a:lnTo>
                <a:lnTo>
                  <a:pt x="2728841" y="21958"/>
                </a:lnTo>
                <a:lnTo>
                  <a:pt x="3489960" y="21958"/>
                </a:lnTo>
                <a:lnTo>
                  <a:pt x="3489960" y="21589"/>
                </a:lnTo>
                <a:lnTo>
                  <a:pt x="3475736" y="21589"/>
                </a:lnTo>
                <a:lnTo>
                  <a:pt x="3457678" y="19534"/>
                </a:lnTo>
                <a:lnTo>
                  <a:pt x="3440620" y="18478"/>
                </a:lnTo>
                <a:lnTo>
                  <a:pt x="3424229" y="18089"/>
                </a:lnTo>
                <a:lnTo>
                  <a:pt x="3287141" y="18033"/>
                </a:lnTo>
                <a:lnTo>
                  <a:pt x="3235135" y="15804"/>
                </a:lnTo>
                <a:lnTo>
                  <a:pt x="3183163" y="14462"/>
                </a:lnTo>
                <a:lnTo>
                  <a:pt x="3131268" y="13881"/>
                </a:lnTo>
                <a:close/>
              </a:path>
              <a:path w="3489959" h="40004">
                <a:moveTo>
                  <a:pt x="1408330" y="10222"/>
                </a:moveTo>
                <a:lnTo>
                  <a:pt x="1382709" y="10390"/>
                </a:lnTo>
                <a:lnTo>
                  <a:pt x="1366139" y="10794"/>
                </a:lnTo>
                <a:lnTo>
                  <a:pt x="1260838" y="14643"/>
                </a:lnTo>
                <a:lnTo>
                  <a:pt x="1209072" y="15714"/>
                </a:lnTo>
                <a:lnTo>
                  <a:pt x="1157659" y="15736"/>
                </a:lnTo>
                <a:lnTo>
                  <a:pt x="2516522" y="15736"/>
                </a:lnTo>
                <a:lnTo>
                  <a:pt x="2500402" y="14883"/>
                </a:lnTo>
                <a:lnTo>
                  <a:pt x="2083775" y="14883"/>
                </a:lnTo>
                <a:lnTo>
                  <a:pt x="1408330" y="10222"/>
                </a:lnTo>
                <a:close/>
              </a:path>
              <a:path w="3489959" h="40004">
                <a:moveTo>
                  <a:pt x="2391205" y="9350"/>
                </a:moveTo>
                <a:lnTo>
                  <a:pt x="2328898" y="12231"/>
                </a:lnTo>
                <a:lnTo>
                  <a:pt x="2291488" y="13322"/>
                </a:lnTo>
                <a:lnTo>
                  <a:pt x="2247342" y="14100"/>
                </a:lnTo>
                <a:lnTo>
                  <a:pt x="2083775" y="14883"/>
                </a:lnTo>
                <a:lnTo>
                  <a:pt x="2500402" y="14883"/>
                </a:lnTo>
                <a:lnTo>
                  <a:pt x="2490342" y="14350"/>
                </a:lnTo>
                <a:lnTo>
                  <a:pt x="2457709" y="11795"/>
                </a:lnTo>
                <a:lnTo>
                  <a:pt x="2424445" y="9906"/>
                </a:lnTo>
                <a:lnTo>
                  <a:pt x="2391205" y="935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6792468" y="1229867"/>
            <a:ext cx="2352040" cy="28575"/>
          </a:xfrm>
          <a:custGeom>
            <a:avLst/>
            <a:gdLst/>
            <a:ahLst/>
            <a:cxnLst/>
            <a:rect l="l" t="t" r="r" b="b"/>
            <a:pathLst>
              <a:path w="2352040" h="28575">
                <a:moveTo>
                  <a:pt x="2351531" y="17526"/>
                </a:moveTo>
                <a:lnTo>
                  <a:pt x="825500" y="17526"/>
                </a:lnTo>
                <a:lnTo>
                  <a:pt x="1319704" y="21135"/>
                </a:lnTo>
                <a:lnTo>
                  <a:pt x="1344929" y="21510"/>
                </a:lnTo>
                <a:lnTo>
                  <a:pt x="1370155" y="22528"/>
                </a:lnTo>
                <a:lnTo>
                  <a:pt x="1394713" y="24511"/>
                </a:lnTo>
                <a:lnTo>
                  <a:pt x="1440054" y="25066"/>
                </a:lnTo>
                <a:lnTo>
                  <a:pt x="1530784" y="27511"/>
                </a:lnTo>
                <a:lnTo>
                  <a:pt x="1576197" y="28067"/>
                </a:lnTo>
                <a:lnTo>
                  <a:pt x="1785173" y="27013"/>
                </a:lnTo>
                <a:lnTo>
                  <a:pt x="1889252" y="24511"/>
                </a:lnTo>
                <a:lnTo>
                  <a:pt x="2243507" y="24511"/>
                </a:lnTo>
                <a:lnTo>
                  <a:pt x="2255722" y="24082"/>
                </a:lnTo>
                <a:lnTo>
                  <a:pt x="2303755" y="22968"/>
                </a:lnTo>
                <a:lnTo>
                  <a:pt x="2351531" y="22386"/>
                </a:lnTo>
                <a:lnTo>
                  <a:pt x="2351531" y="17526"/>
                </a:lnTo>
                <a:close/>
              </a:path>
              <a:path w="2352040" h="28575">
                <a:moveTo>
                  <a:pt x="2243507" y="24511"/>
                </a:moveTo>
                <a:lnTo>
                  <a:pt x="1889252" y="24511"/>
                </a:lnTo>
                <a:lnTo>
                  <a:pt x="2159634" y="28067"/>
                </a:lnTo>
                <a:lnTo>
                  <a:pt x="2207683" y="25768"/>
                </a:lnTo>
                <a:lnTo>
                  <a:pt x="2243507" y="24511"/>
                </a:lnTo>
                <a:close/>
              </a:path>
              <a:path w="2352040" h="28575">
                <a:moveTo>
                  <a:pt x="1094923" y="1975"/>
                </a:moveTo>
                <a:lnTo>
                  <a:pt x="793368" y="3556"/>
                </a:lnTo>
                <a:lnTo>
                  <a:pt x="46227" y="3556"/>
                </a:lnTo>
                <a:lnTo>
                  <a:pt x="39004" y="3718"/>
                </a:lnTo>
                <a:lnTo>
                  <a:pt x="23114" y="4857"/>
                </a:lnTo>
                <a:lnTo>
                  <a:pt x="7223" y="7949"/>
                </a:lnTo>
                <a:lnTo>
                  <a:pt x="0" y="13970"/>
                </a:lnTo>
                <a:lnTo>
                  <a:pt x="555" y="20010"/>
                </a:lnTo>
                <a:lnTo>
                  <a:pt x="4445" y="22764"/>
                </a:lnTo>
                <a:lnTo>
                  <a:pt x="15001" y="22899"/>
                </a:lnTo>
                <a:lnTo>
                  <a:pt x="35559" y="21082"/>
                </a:lnTo>
                <a:lnTo>
                  <a:pt x="199262" y="21082"/>
                </a:lnTo>
                <a:lnTo>
                  <a:pt x="255845" y="19026"/>
                </a:lnTo>
                <a:lnTo>
                  <a:pt x="313118" y="17970"/>
                </a:lnTo>
                <a:lnTo>
                  <a:pt x="2351531" y="17526"/>
                </a:lnTo>
                <a:lnTo>
                  <a:pt x="2351531" y="10541"/>
                </a:lnTo>
                <a:lnTo>
                  <a:pt x="1771903" y="10541"/>
                </a:lnTo>
                <a:lnTo>
                  <a:pt x="1454707" y="9032"/>
                </a:lnTo>
                <a:lnTo>
                  <a:pt x="1297549" y="5448"/>
                </a:lnTo>
                <a:lnTo>
                  <a:pt x="1245234" y="3556"/>
                </a:lnTo>
                <a:lnTo>
                  <a:pt x="1145200" y="2121"/>
                </a:lnTo>
                <a:lnTo>
                  <a:pt x="1094923" y="1975"/>
                </a:lnTo>
                <a:close/>
              </a:path>
              <a:path w="2352040" h="28575">
                <a:moveTo>
                  <a:pt x="2351531" y="7120"/>
                </a:moveTo>
                <a:lnTo>
                  <a:pt x="2020951" y="10541"/>
                </a:lnTo>
                <a:lnTo>
                  <a:pt x="2351531" y="10541"/>
                </a:lnTo>
                <a:lnTo>
                  <a:pt x="2351531" y="7120"/>
                </a:lnTo>
                <a:close/>
              </a:path>
              <a:path w="2352040" h="28575">
                <a:moveTo>
                  <a:pt x="626236" y="0"/>
                </a:moveTo>
                <a:lnTo>
                  <a:pt x="469646" y="0"/>
                </a:lnTo>
                <a:lnTo>
                  <a:pt x="358654" y="227"/>
                </a:lnTo>
                <a:lnTo>
                  <a:pt x="247637" y="1820"/>
                </a:lnTo>
                <a:lnTo>
                  <a:pt x="192150" y="3556"/>
                </a:lnTo>
                <a:lnTo>
                  <a:pt x="793368" y="3556"/>
                </a:lnTo>
                <a:lnTo>
                  <a:pt x="709802" y="3111"/>
                </a:lnTo>
                <a:lnTo>
                  <a:pt x="668353" y="2055"/>
                </a:lnTo>
                <a:lnTo>
                  <a:pt x="62623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425696" y="4217513"/>
            <a:ext cx="4098290" cy="45720"/>
          </a:xfrm>
          <a:custGeom>
            <a:avLst/>
            <a:gdLst/>
            <a:ahLst/>
            <a:cxnLst/>
            <a:rect l="l" t="t" r="r" b="b"/>
            <a:pathLst>
              <a:path w="4098290" h="45720">
                <a:moveTo>
                  <a:pt x="4096824" y="29138"/>
                </a:moveTo>
                <a:lnTo>
                  <a:pt x="2943732" y="29138"/>
                </a:lnTo>
                <a:lnTo>
                  <a:pt x="2981070" y="29700"/>
                </a:lnTo>
                <a:lnTo>
                  <a:pt x="3018408" y="31619"/>
                </a:lnTo>
                <a:lnTo>
                  <a:pt x="3055747" y="34192"/>
                </a:lnTo>
                <a:lnTo>
                  <a:pt x="3165982" y="34192"/>
                </a:lnTo>
                <a:lnTo>
                  <a:pt x="3539489" y="41431"/>
                </a:lnTo>
                <a:lnTo>
                  <a:pt x="3624960" y="41431"/>
                </a:lnTo>
                <a:lnTo>
                  <a:pt x="3638851" y="42007"/>
                </a:lnTo>
                <a:lnTo>
                  <a:pt x="3667966" y="44539"/>
                </a:lnTo>
                <a:lnTo>
                  <a:pt x="3681856" y="45114"/>
                </a:lnTo>
                <a:lnTo>
                  <a:pt x="3736520" y="42980"/>
                </a:lnTo>
                <a:lnTo>
                  <a:pt x="3898570" y="34979"/>
                </a:lnTo>
                <a:lnTo>
                  <a:pt x="3952131" y="33890"/>
                </a:lnTo>
                <a:lnTo>
                  <a:pt x="4098035" y="33890"/>
                </a:lnTo>
                <a:lnTo>
                  <a:pt x="4098013" y="30608"/>
                </a:lnTo>
                <a:lnTo>
                  <a:pt x="4096824" y="29138"/>
                </a:lnTo>
                <a:close/>
              </a:path>
              <a:path w="4098290" h="45720">
                <a:moveTo>
                  <a:pt x="4098035" y="33890"/>
                </a:moveTo>
                <a:lnTo>
                  <a:pt x="3952131" y="33890"/>
                </a:lnTo>
                <a:lnTo>
                  <a:pt x="4005562" y="34644"/>
                </a:lnTo>
                <a:lnTo>
                  <a:pt x="4058920" y="37875"/>
                </a:lnTo>
                <a:lnTo>
                  <a:pt x="4066031" y="41431"/>
                </a:lnTo>
                <a:lnTo>
                  <a:pt x="4073144" y="41431"/>
                </a:lnTo>
                <a:lnTo>
                  <a:pt x="4080255" y="37875"/>
                </a:lnTo>
                <a:lnTo>
                  <a:pt x="4098035" y="37875"/>
                </a:lnTo>
                <a:lnTo>
                  <a:pt x="4098035" y="33890"/>
                </a:lnTo>
                <a:close/>
              </a:path>
              <a:path w="4098290" h="45720">
                <a:moveTo>
                  <a:pt x="2881376" y="16031"/>
                </a:moveTo>
                <a:lnTo>
                  <a:pt x="2854150" y="16607"/>
                </a:lnTo>
                <a:lnTo>
                  <a:pt x="2798365" y="19139"/>
                </a:lnTo>
                <a:lnTo>
                  <a:pt x="2771139" y="19714"/>
                </a:lnTo>
                <a:lnTo>
                  <a:pt x="1532884" y="19770"/>
                </a:lnTo>
                <a:lnTo>
                  <a:pt x="1632823" y="20159"/>
                </a:lnTo>
                <a:lnTo>
                  <a:pt x="1831975" y="23270"/>
                </a:lnTo>
                <a:lnTo>
                  <a:pt x="1878519" y="23560"/>
                </a:lnTo>
                <a:lnTo>
                  <a:pt x="1972548" y="25572"/>
                </a:lnTo>
                <a:lnTo>
                  <a:pt x="2113026" y="30636"/>
                </a:lnTo>
                <a:lnTo>
                  <a:pt x="2162112" y="31331"/>
                </a:lnTo>
                <a:lnTo>
                  <a:pt x="2260326" y="33764"/>
                </a:lnTo>
                <a:lnTo>
                  <a:pt x="2309430" y="33416"/>
                </a:lnTo>
                <a:lnTo>
                  <a:pt x="2393187" y="28507"/>
                </a:lnTo>
                <a:lnTo>
                  <a:pt x="2427858" y="27414"/>
                </a:lnTo>
                <a:lnTo>
                  <a:pt x="3322574" y="26953"/>
                </a:lnTo>
                <a:lnTo>
                  <a:pt x="3273815" y="23823"/>
                </a:lnTo>
                <a:lnTo>
                  <a:pt x="3224859" y="21595"/>
                </a:lnTo>
                <a:lnTo>
                  <a:pt x="3175762" y="20086"/>
                </a:lnTo>
                <a:lnTo>
                  <a:pt x="2881376" y="16031"/>
                </a:lnTo>
                <a:close/>
              </a:path>
              <a:path w="4098290" h="45720">
                <a:moveTo>
                  <a:pt x="2925737" y="29860"/>
                </a:moveTo>
                <a:lnTo>
                  <a:pt x="2648458" y="29860"/>
                </a:lnTo>
                <a:lnTo>
                  <a:pt x="2803181" y="33035"/>
                </a:lnTo>
                <a:lnTo>
                  <a:pt x="2854779" y="32894"/>
                </a:lnTo>
                <a:lnTo>
                  <a:pt x="2925737" y="29860"/>
                </a:lnTo>
                <a:close/>
              </a:path>
              <a:path w="4098290" h="45720">
                <a:moveTo>
                  <a:pt x="3322574" y="26953"/>
                </a:moveTo>
                <a:lnTo>
                  <a:pt x="2497201" y="26953"/>
                </a:lnTo>
                <a:lnTo>
                  <a:pt x="2521779" y="29583"/>
                </a:lnTo>
                <a:lnTo>
                  <a:pt x="2547048" y="31509"/>
                </a:lnTo>
                <a:lnTo>
                  <a:pt x="2572317" y="32079"/>
                </a:lnTo>
                <a:lnTo>
                  <a:pt x="2596896" y="30636"/>
                </a:lnTo>
                <a:lnTo>
                  <a:pt x="2648458" y="29860"/>
                </a:lnTo>
                <a:lnTo>
                  <a:pt x="2925737" y="29860"/>
                </a:lnTo>
                <a:lnTo>
                  <a:pt x="2943732" y="29138"/>
                </a:lnTo>
                <a:lnTo>
                  <a:pt x="4096824" y="29138"/>
                </a:lnTo>
                <a:lnTo>
                  <a:pt x="4096343" y="28544"/>
                </a:lnTo>
                <a:lnTo>
                  <a:pt x="3626822" y="28544"/>
                </a:lnTo>
                <a:lnTo>
                  <a:pt x="3623481" y="28507"/>
                </a:lnTo>
                <a:lnTo>
                  <a:pt x="3362579" y="28507"/>
                </a:lnTo>
                <a:lnTo>
                  <a:pt x="3322574" y="26953"/>
                </a:lnTo>
                <a:close/>
              </a:path>
              <a:path w="4098290" h="45720">
                <a:moveTo>
                  <a:pt x="3898773" y="19714"/>
                </a:moveTo>
                <a:lnTo>
                  <a:pt x="3853989" y="20845"/>
                </a:lnTo>
                <a:lnTo>
                  <a:pt x="3765756" y="25822"/>
                </a:lnTo>
                <a:lnTo>
                  <a:pt x="3673992" y="28368"/>
                </a:lnTo>
                <a:lnTo>
                  <a:pt x="3626822" y="28544"/>
                </a:lnTo>
                <a:lnTo>
                  <a:pt x="4096343" y="28544"/>
                </a:lnTo>
                <a:lnTo>
                  <a:pt x="4094591" y="26378"/>
                </a:lnTo>
                <a:lnTo>
                  <a:pt x="4086479" y="24191"/>
                </a:lnTo>
                <a:lnTo>
                  <a:pt x="4077033" y="23385"/>
                </a:lnTo>
                <a:lnTo>
                  <a:pt x="4069587" y="23270"/>
                </a:lnTo>
                <a:lnTo>
                  <a:pt x="4026914" y="21214"/>
                </a:lnTo>
                <a:lnTo>
                  <a:pt x="3984228" y="20159"/>
                </a:lnTo>
                <a:lnTo>
                  <a:pt x="3898773" y="19714"/>
                </a:lnTo>
                <a:close/>
              </a:path>
              <a:path w="4098290" h="45720">
                <a:moveTo>
                  <a:pt x="3482594" y="26953"/>
                </a:moveTo>
                <a:lnTo>
                  <a:pt x="3402583" y="28334"/>
                </a:lnTo>
                <a:lnTo>
                  <a:pt x="3362578" y="28507"/>
                </a:lnTo>
                <a:lnTo>
                  <a:pt x="3623481" y="28507"/>
                </a:lnTo>
                <a:lnTo>
                  <a:pt x="3482594" y="26953"/>
                </a:lnTo>
                <a:close/>
              </a:path>
              <a:path w="4098290" h="45720">
                <a:moveTo>
                  <a:pt x="142303" y="6030"/>
                </a:moveTo>
                <a:lnTo>
                  <a:pt x="88919" y="6721"/>
                </a:lnTo>
                <a:lnTo>
                  <a:pt x="35559" y="8792"/>
                </a:lnTo>
                <a:lnTo>
                  <a:pt x="10667" y="8792"/>
                </a:lnTo>
                <a:lnTo>
                  <a:pt x="7112" y="12348"/>
                </a:lnTo>
                <a:lnTo>
                  <a:pt x="0" y="12348"/>
                </a:lnTo>
                <a:lnTo>
                  <a:pt x="0" y="19714"/>
                </a:lnTo>
                <a:lnTo>
                  <a:pt x="128031" y="20159"/>
                </a:lnTo>
                <a:lnTo>
                  <a:pt x="176075" y="21214"/>
                </a:lnTo>
                <a:lnTo>
                  <a:pt x="224154" y="23270"/>
                </a:lnTo>
                <a:lnTo>
                  <a:pt x="272161" y="25917"/>
                </a:lnTo>
                <a:lnTo>
                  <a:pt x="320166" y="27874"/>
                </a:lnTo>
                <a:lnTo>
                  <a:pt x="368172" y="28449"/>
                </a:lnTo>
                <a:lnTo>
                  <a:pt x="416178" y="26953"/>
                </a:lnTo>
                <a:lnTo>
                  <a:pt x="504697" y="20111"/>
                </a:lnTo>
                <a:lnTo>
                  <a:pt x="547802" y="17220"/>
                </a:lnTo>
                <a:lnTo>
                  <a:pt x="590550" y="16031"/>
                </a:lnTo>
                <a:lnTo>
                  <a:pt x="2201926" y="16031"/>
                </a:lnTo>
                <a:lnTo>
                  <a:pt x="2098802" y="14945"/>
                </a:lnTo>
                <a:lnTo>
                  <a:pt x="2003636" y="12480"/>
                </a:lnTo>
                <a:lnTo>
                  <a:pt x="355499" y="12480"/>
                </a:lnTo>
                <a:lnTo>
                  <a:pt x="302358" y="11856"/>
                </a:lnTo>
                <a:lnTo>
                  <a:pt x="249046" y="8792"/>
                </a:lnTo>
                <a:lnTo>
                  <a:pt x="195687" y="6721"/>
                </a:lnTo>
                <a:lnTo>
                  <a:pt x="142303" y="6030"/>
                </a:lnTo>
                <a:close/>
              </a:path>
              <a:path w="4098290" h="45720">
                <a:moveTo>
                  <a:pt x="2201926" y="16031"/>
                </a:moveTo>
                <a:lnTo>
                  <a:pt x="590550" y="16031"/>
                </a:lnTo>
                <a:lnTo>
                  <a:pt x="1006728" y="26953"/>
                </a:lnTo>
                <a:lnTo>
                  <a:pt x="1024786" y="26896"/>
                </a:lnTo>
                <a:lnTo>
                  <a:pt x="1041844" y="26493"/>
                </a:lnTo>
                <a:lnTo>
                  <a:pt x="1058235" y="25400"/>
                </a:lnTo>
                <a:lnTo>
                  <a:pt x="1074292" y="23270"/>
                </a:lnTo>
                <a:lnTo>
                  <a:pt x="2771139" y="19714"/>
                </a:lnTo>
                <a:lnTo>
                  <a:pt x="2692907" y="19254"/>
                </a:lnTo>
                <a:lnTo>
                  <a:pt x="2654125" y="18160"/>
                </a:lnTo>
                <a:lnTo>
                  <a:pt x="2642397" y="17527"/>
                </a:lnTo>
                <a:lnTo>
                  <a:pt x="2241948" y="17527"/>
                </a:lnTo>
                <a:lnTo>
                  <a:pt x="2201926" y="16031"/>
                </a:lnTo>
                <a:close/>
              </a:path>
              <a:path w="4098290" h="45720">
                <a:moveTo>
                  <a:pt x="2452751" y="10142"/>
                </a:moveTo>
                <a:lnTo>
                  <a:pt x="2405967" y="10406"/>
                </a:lnTo>
                <a:lnTo>
                  <a:pt x="2358517" y="12348"/>
                </a:lnTo>
                <a:lnTo>
                  <a:pt x="2320565" y="14995"/>
                </a:lnTo>
                <a:lnTo>
                  <a:pt x="2281602" y="16952"/>
                </a:lnTo>
                <a:lnTo>
                  <a:pt x="2241948" y="17527"/>
                </a:lnTo>
                <a:lnTo>
                  <a:pt x="2642397" y="17527"/>
                </a:lnTo>
                <a:lnTo>
                  <a:pt x="2614676" y="16031"/>
                </a:lnTo>
                <a:lnTo>
                  <a:pt x="2546984" y="16031"/>
                </a:lnTo>
                <a:lnTo>
                  <a:pt x="2499534" y="11902"/>
                </a:lnTo>
                <a:lnTo>
                  <a:pt x="2452751" y="10142"/>
                </a:lnTo>
                <a:close/>
              </a:path>
              <a:path w="4098290" h="45720">
                <a:moveTo>
                  <a:pt x="565657" y="1553"/>
                </a:moveTo>
                <a:lnTo>
                  <a:pt x="512190" y="1553"/>
                </a:lnTo>
                <a:lnTo>
                  <a:pt x="460586" y="7146"/>
                </a:lnTo>
                <a:lnTo>
                  <a:pt x="408298" y="10850"/>
                </a:lnTo>
                <a:lnTo>
                  <a:pt x="355499" y="12480"/>
                </a:lnTo>
                <a:lnTo>
                  <a:pt x="2003636" y="12480"/>
                </a:lnTo>
                <a:lnTo>
                  <a:pt x="1907571" y="9308"/>
                </a:lnTo>
                <a:lnTo>
                  <a:pt x="1029423" y="9308"/>
                </a:lnTo>
                <a:lnTo>
                  <a:pt x="979501" y="8935"/>
                </a:lnTo>
                <a:lnTo>
                  <a:pt x="828801" y="5109"/>
                </a:lnTo>
                <a:lnTo>
                  <a:pt x="565657" y="1553"/>
                </a:lnTo>
                <a:close/>
              </a:path>
              <a:path w="4098290" h="45720">
                <a:moveTo>
                  <a:pt x="1332214" y="617"/>
                </a:moveTo>
                <a:lnTo>
                  <a:pt x="1280630" y="970"/>
                </a:lnTo>
                <a:lnTo>
                  <a:pt x="1229032" y="2332"/>
                </a:lnTo>
                <a:lnTo>
                  <a:pt x="1128441" y="7582"/>
                </a:lnTo>
                <a:lnTo>
                  <a:pt x="1079090" y="8919"/>
                </a:lnTo>
                <a:lnTo>
                  <a:pt x="1029423" y="9308"/>
                </a:lnTo>
                <a:lnTo>
                  <a:pt x="1907571" y="9308"/>
                </a:lnTo>
                <a:lnTo>
                  <a:pt x="1892553" y="8792"/>
                </a:lnTo>
                <a:lnTo>
                  <a:pt x="1858365" y="8735"/>
                </a:lnTo>
                <a:lnTo>
                  <a:pt x="1824878" y="8332"/>
                </a:lnTo>
                <a:lnTo>
                  <a:pt x="1791416" y="7238"/>
                </a:lnTo>
                <a:lnTo>
                  <a:pt x="1757299" y="5109"/>
                </a:lnTo>
                <a:lnTo>
                  <a:pt x="1730017" y="4554"/>
                </a:lnTo>
                <a:lnTo>
                  <a:pt x="1672788" y="2109"/>
                </a:lnTo>
                <a:lnTo>
                  <a:pt x="1643506" y="1553"/>
                </a:lnTo>
                <a:lnTo>
                  <a:pt x="1486915" y="1553"/>
                </a:lnTo>
                <a:lnTo>
                  <a:pt x="1332214" y="617"/>
                </a:lnTo>
                <a:close/>
              </a:path>
              <a:path w="4098290" h="45720">
                <a:moveTo>
                  <a:pt x="1604055" y="0"/>
                </a:moveTo>
                <a:lnTo>
                  <a:pt x="1565259" y="172"/>
                </a:lnTo>
                <a:lnTo>
                  <a:pt x="1486915" y="1553"/>
                </a:lnTo>
                <a:lnTo>
                  <a:pt x="1643506" y="1553"/>
                </a:lnTo>
                <a:lnTo>
                  <a:pt x="1604055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119883" y="745747"/>
            <a:ext cx="3868420" cy="39370"/>
          </a:xfrm>
          <a:custGeom>
            <a:avLst/>
            <a:gdLst/>
            <a:ahLst/>
            <a:cxnLst/>
            <a:rect l="l" t="t" r="r" b="b"/>
            <a:pathLst>
              <a:path w="3868420" h="39370">
                <a:moveTo>
                  <a:pt x="3864548" y="28825"/>
                </a:moveTo>
                <a:lnTo>
                  <a:pt x="3145536" y="28825"/>
                </a:lnTo>
                <a:lnTo>
                  <a:pt x="3222101" y="29253"/>
                </a:lnTo>
                <a:lnTo>
                  <a:pt x="3260675" y="30271"/>
                </a:lnTo>
                <a:lnTo>
                  <a:pt x="3298571" y="32254"/>
                </a:lnTo>
                <a:lnTo>
                  <a:pt x="3325242" y="32843"/>
                </a:lnTo>
                <a:lnTo>
                  <a:pt x="3351926" y="34397"/>
                </a:lnTo>
                <a:lnTo>
                  <a:pt x="3378634" y="36593"/>
                </a:lnTo>
                <a:lnTo>
                  <a:pt x="3405378" y="39112"/>
                </a:lnTo>
                <a:lnTo>
                  <a:pt x="3611753" y="39112"/>
                </a:lnTo>
                <a:lnTo>
                  <a:pt x="3658664" y="38727"/>
                </a:lnTo>
                <a:lnTo>
                  <a:pt x="3705411" y="37685"/>
                </a:lnTo>
                <a:lnTo>
                  <a:pt x="3843020" y="32254"/>
                </a:lnTo>
                <a:lnTo>
                  <a:pt x="3846909" y="32146"/>
                </a:lnTo>
                <a:lnTo>
                  <a:pt x="3855466" y="31396"/>
                </a:lnTo>
                <a:lnTo>
                  <a:pt x="3864022" y="29360"/>
                </a:lnTo>
                <a:lnTo>
                  <a:pt x="3864548" y="28825"/>
                </a:lnTo>
                <a:close/>
              </a:path>
              <a:path w="3868420" h="39370">
                <a:moveTo>
                  <a:pt x="1172248" y="18538"/>
                </a:moveTo>
                <a:lnTo>
                  <a:pt x="654685" y="18538"/>
                </a:lnTo>
                <a:lnTo>
                  <a:pt x="970533" y="22020"/>
                </a:lnTo>
                <a:lnTo>
                  <a:pt x="983869" y="22395"/>
                </a:lnTo>
                <a:lnTo>
                  <a:pt x="997204" y="23413"/>
                </a:lnTo>
                <a:lnTo>
                  <a:pt x="1010539" y="25396"/>
                </a:lnTo>
                <a:lnTo>
                  <a:pt x="1073057" y="28831"/>
                </a:lnTo>
                <a:lnTo>
                  <a:pt x="1123108" y="31825"/>
                </a:lnTo>
                <a:lnTo>
                  <a:pt x="1180185" y="34557"/>
                </a:lnTo>
                <a:lnTo>
                  <a:pt x="1284548" y="36619"/>
                </a:lnTo>
                <a:lnTo>
                  <a:pt x="1330931" y="36318"/>
                </a:lnTo>
                <a:lnTo>
                  <a:pt x="1471647" y="32746"/>
                </a:lnTo>
                <a:lnTo>
                  <a:pt x="1519428" y="32254"/>
                </a:lnTo>
                <a:lnTo>
                  <a:pt x="1711579" y="29253"/>
                </a:lnTo>
                <a:lnTo>
                  <a:pt x="3864548" y="28825"/>
                </a:lnTo>
                <a:lnTo>
                  <a:pt x="3867382" y="25935"/>
                </a:lnTo>
                <a:lnTo>
                  <a:pt x="3489491" y="25935"/>
                </a:lnTo>
                <a:lnTo>
                  <a:pt x="3439555" y="25555"/>
                </a:lnTo>
                <a:lnTo>
                  <a:pt x="3389866" y="24396"/>
                </a:lnTo>
                <a:lnTo>
                  <a:pt x="3340481" y="22156"/>
                </a:lnTo>
                <a:lnTo>
                  <a:pt x="3320705" y="20697"/>
                </a:lnTo>
                <a:lnTo>
                  <a:pt x="1313941" y="20697"/>
                </a:lnTo>
                <a:lnTo>
                  <a:pt x="1261427" y="20681"/>
                </a:lnTo>
                <a:lnTo>
                  <a:pt x="1208912" y="19808"/>
                </a:lnTo>
                <a:lnTo>
                  <a:pt x="1172248" y="18538"/>
                </a:lnTo>
                <a:close/>
              </a:path>
              <a:path w="3868420" h="39370">
                <a:moveTo>
                  <a:pt x="654685" y="18538"/>
                </a:moveTo>
                <a:lnTo>
                  <a:pt x="32004" y="18538"/>
                </a:lnTo>
                <a:lnTo>
                  <a:pt x="130301" y="18966"/>
                </a:lnTo>
                <a:lnTo>
                  <a:pt x="180629" y="19984"/>
                </a:lnTo>
                <a:lnTo>
                  <a:pt x="231267" y="21967"/>
                </a:lnTo>
                <a:lnTo>
                  <a:pt x="277235" y="26414"/>
                </a:lnTo>
                <a:lnTo>
                  <a:pt x="323834" y="29253"/>
                </a:lnTo>
                <a:lnTo>
                  <a:pt x="370409" y="30164"/>
                </a:lnTo>
                <a:lnTo>
                  <a:pt x="416306" y="28825"/>
                </a:lnTo>
                <a:lnTo>
                  <a:pt x="463676" y="28084"/>
                </a:lnTo>
                <a:lnTo>
                  <a:pt x="511535" y="26191"/>
                </a:lnTo>
                <a:lnTo>
                  <a:pt x="654685" y="18538"/>
                </a:lnTo>
                <a:close/>
              </a:path>
              <a:path w="3868420" h="39370">
                <a:moveTo>
                  <a:pt x="3849909" y="16716"/>
                </a:moveTo>
                <a:lnTo>
                  <a:pt x="3825240" y="18538"/>
                </a:lnTo>
                <a:lnTo>
                  <a:pt x="3732672" y="23252"/>
                </a:lnTo>
                <a:lnTo>
                  <a:pt x="3686097" y="24806"/>
                </a:lnTo>
                <a:lnTo>
                  <a:pt x="3489491" y="25935"/>
                </a:lnTo>
                <a:lnTo>
                  <a:pt x="3867382" y="25935"/>
                </a:lnTo>
                <a:lnTo>
                  <a:pt x="3867912" y="25396"/>
                </a:lnTo>
                <a:lnTo>
                  <a:pt x="3867245" y="19502"/>
                </a:lnTo>
                <a:lnTo>
                  <a:pt x="3862578" y="16823"/>
                </a:lnTo>
                <a:lnTo>
                  <a:pt x="3849909" y="16716"/>
                </a:lnTo>
                <a:close/>
              </a:path>
              <a:path w="3868420" h="39370">
                <a:moveTo>
                  <a:pt x="71453" y="0"/>
                </a:moveTo>
                <a:lnTo>
                  <a:pt x="56896" y="535"/>
                </a:lnTo>
                <a:lnTo>
                  <a:pt x="42338" y="2357"/>
                </a:lnTo>
                <a:lnTo>
                  <a:pt x="28448" y="4822"/>
                </a:lnTo>
                <a:lnTo>
                  <a:pt x="21002" y="5036"/>
                </a:lnTo>
                <a:lnTo>
                  <a:pt x="11557" y="6536"/>
                </a:lnTo>
                <a:lnTo>
                  <a:pt x="3444" y="10608"/>
                </a:lnTo>
                <a:lnTo>
                  <a:pt x="0" y="18538"/>
                </a:lnTo>
                <a:lnTo>
                  <a:pt x="3000" y="21431"/>
                </a:lnTo>
                <a:lnTo>
                  <a:pt x="10668" y="21109"/>
                </a:lnTo>
                <a:lnTo>
                  <a:pt x="21002" y="19502"/>
                </a:lnTo>
                <a:lnTo>
                  <a:pt x="32004" y="18538"/>
                </a:lnTo>
                <a:lnTo>
                  <a:pt x="1172248" y="18538"/>
                </a:lnTo>
                <a:lnTo>
                  <a:pt x="1156208" y="17982"/>
                </a:lnTo>
                <a:lnTo>
                  <a:pt x="1107814" y="15363"/>
                </a:lnTo>
                <a:lnTo>
                  <a:pt x="448211" y="15363"/>
                </a:lnTo>
                <a:lnTo>
                  <a:pt x="396303" y="15109"/>
                </a:lnTo>
                <a:lnTo>
                  <a:pt x="344099" y="13712"/>
                </a:lnTo>
                <a:lnTo>
                  <a:pt x="291493" y="11362"/>
                </a:lnTo>
                <a:lnTo>
                  <a:pt x="163242" y="3536"/>
                </a:lnTo>
                <a:lnTo>
                  <a:pt x="124811" y="1982"/>
                </a:lnTo>
                <a:lnTo>
                  <a:pt x="85343" y="1393"/>
                </a:lnTo>
                <a:lnTo>
                  <a:pt x="71453" y="0"/>
                </a:lnTo>
                <a:close/>
              </a:path>
              <a:path w="3868420" h="39370">
                <a:moveTo>
                  <a:pt x="1786156" y="10156"/>
                </a:moveTo>
                <a:lnTo>
                  <a:pt x="1738241" y="10489"/>
                </a:lnTo>
                <a:lnTo>
                  <a:pt x="1690243" y="11680"/>
                </a:lnTo>
                <a:lnTo>
                  <a:pt x="1636470" y="12064"/>
                </a:lnTo>
                <a:lnTo>
                  <a:pt x="1582203" y="13106"/>
                </a:lnTo>
                <a:lnTo>
                  <a:pt x="1419733" y="18538"/>
                </a:lnTo>
                <a:lnTo>
                  <a:pt x="1366646" y="19950"/>
                </a:lnTo>
                <a:lnTo>
                  <a:pt x="1313941" y="20697"/>
                </a:lnTo>
                <a:lnTo>
                  <a:pt x="3320705" y="20697"/>
                </a:lnTo>
                <a:lnTo>
                  <a:pt x="3291458" y="18538"/>
                </a:lnTo>
                <a:lnTo>
                  <a:pt x="3228935" y="16555"/>
                </a:lnTo>
                <a:lnTo>
                  <a:pt x="2402766" y="16555"/>
                </a:lnTo>
                <a:lnTo>
                  <a:pt x="2378725" y="16394"/>
                </a:lnTo>
                <a:lnTo>
                  <a:pt x="2354708" y="15591"/>
                </a:lnTo>
                <a:lnTo>
                  <a:pt x="2284789" y="14573"/>
                </a:lnTo>
                <a:lnTo>
                  <a:pt x="2191579" y="12215"/>
                </a:lnTo>
                <a:lnTo>
                  <a:pt x="2145665" y="11680"/>
                </a:lnTo>
                <a:lnTo>
                  <a:pt x="1974850" y="11680"/>
                </a:lnTo>
                <a:lnTo>
                  <a:pt x="1786156" y="10156"/>
                </a:lnTo>
                <a:close/>
              </a:path>
              <a:path w="3868420" h="39370">
                <a:moveTo>
                  <a:pt x="2524769" y="13627"/>
                </a:moveTo>
                <a:lnTo>
                  <a:pt x="2475888" y="13792"/>
                </a:lnTo>
                <a:lnTo>
                  <a:pt x="2426843" y="15109"/>
                </a:lnTo>
                <a:lnTo>
                  <a:pt x="2402766" y="16555"/>
                </a:lnTo>
                <a:lnTo>
                  <a:pt x="3228935" y="16555"/>
                </a:lnTo>
                <a:lnTo>
                  <a:pt x="3165655" y="15109"/>
                </a:lnTo>
                <a:lnTo>
                  <a:pt x="2668778" y="15109"/>
                </a:lnTo>
                <a:lnTo>
                  <a:pt x="2524769" y="13627"/>
                </a:lnTo>
                <a:close/>
              </a:path>
              <a:path w="3868420" h="39370">
                <a:moveTo>
                  <a:pt x="756500" y="487"/>
                </a:moveTo>
                <a:lnTo>
                  <a:pt x="705262" y="1557"/>
                </a:lnTo>
                <a:lnTo>
                  <a:pt x="654018" y="4108"/>
                </a:lnTo>
                <a:lnTo>
                  <a:pt x="551561" y="11680"/>
                </a:lnTo>
                <a:lnTo>
                  <a:pt x="499928" y="14283"/>
                </a:lnTo>
                <a:lnTo>
                  <a:pt x="448211" y="15363"/>
                </a:lnTo>
                <a:lnTo>
                  <a:pt x="1107814" y="15363"/>
                </a:lnTo>
                <a:lnTo>
                  <a:pt x="1103122" y="15109"/>
                </a:lnTo>
                <a:lnTo>
                  <a:pt x="807720" y="1393"/>
                </a:lnTo>
                <a:lnTo>
                  <a:pt x="756500" y="487"/>
                </a:lnTo>
                <a:close/>
              </a:path>
              <a:path w="3868420" h="39370">
                <a:moveTo>
                  <a:pt x="3042412" y="11680"/>
                </a:moveTo>
                <a:lnTo>
                  <a:pt x="2935605" y="11680"/>
                </a:lnTo>
                <a:lnTo>
                  <a:pt x="2882251" y="13353"/>
                </a:lnTo>
                <a:lnTo>
                  <a:pt x="2828880" y="14368"/>
                </a:lnTo>
                <a:lnTo>
                  <a:pt x="2668778" y="15109"/>
                </a:lnTo>
                <a:lnTo>
                  <a:pt x="3165655" y="15109"/>
                </a:lnTo>
                <a:lnTo>
                  <a:pt x="3091526" y="13380"/>
                </a:lnTo>
                <a:lnTo>
                  <a:pt x="3042412" y="11680"/>
                </a:lnTo>
                <a:close/>
              </a:path>
              <a:path w="3868420" h="39370">
                <a:moveTo>
                  <a:pt x="2102991" y="10233"/>
                </a:moveTo>
                <a:lnTo>
                  <a:pt x="2060305" y="10394"/>
                </a:lnTo>
                <a:lnTo>
                  <a:pt x="1974850" y="11680"/>
                </a:lnTo>
                <a:lnTo>
                  <a:pt x="2145665" y="11680"/>
                </a:lnTo>
                <a:lnTo>
                  <a:pt x="2102991" y="1023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969764" y="5596128"/>
            <a:ext cx="3025140" cy="35560"/>
          </a:xfrm>
          <a:custGeom>
            <a:avLst/>
            <a:gdLst/>
            <a:ahLst/>
            <a:cxnLst/>
            <a:rect l="l" t="t" r="r" b="b"/>
            <a:pathLst>
              <a:path w="3025140" h="35560">
                <a:moveTo>
                  <a:pt x="3025140" y="23085"/>
                </a:moveTo>
                <a:lnTo>
                  <a:pt x="1639242" y="23085"/>
                </a:lnTo>
                <a:lnTo>
                  <a:pt x="1690888" y="23218"/>
                </a:lnTo>
                <a:lnTo>
                  <a:pt x="1833828" y="25084"/>
                </a:lnTo>
                <a:lnTo>
                  <a:pt x="1915370" y="27493"/>
                </a:lnTo>
                <a:lnTo>
                  <a:pt x="1957451" y="28041"/>
                </a:lnTo>
                <a:lnTo>
                  <a:pt x="1987345" y="30615"/>
                </a:lnTo>
                <a:lnTo>
                  <a:pt x="2017918" y="32861"/>
                </a:lnTo>
                <a:lnTo>
                  <a:pt x="2048515" y="34449"/>
                </a:lnTo>
                <a:lnTo>
                  <a:pt x="2078482" y="35052"/>
                </a:lnTo>
                <a:lnTo>
                  <a:pt x="2370197" y="28644"/>
                </a:lnTo>
                <a:lnTo>
                  <a:pt x="2466340" y="28041"/>
                </a:lnTo>
                <a:lnTo>
                  <a:pt x="2516532" y="26015"/>
                </a:lnTo>
                <a:lnTo>
                  <a:pt x="2566035" y="24974"/>
                </a:lnTo>
                <a:lnTo>
                  <a:pt x="3025140" y="24536"/>
                </a:lnTo>
                <a:lnTo>
                  <a:pt x="3025140" y="23085"/>
                </a:lnTo>
                <a:close/>
              </a:path>
              <a:path w="3025140" h="35560">
                <a:moveTo>
                  <a:pt x="3025140" y="24536"/>
                </a:moveTo>
                <a:lnTo>
                  <a:pt x="2665730" y="24536"/>
                </a:lnTo>
                <a:lnTo>
                  <a:pt x="2993136" y="35052"/>
                </a:lnTo>
                <a:lnTo>
                  <a:pt x="3003804" y="35052"/>
                </a:lnTo>
                <a:lnTo>
                  <a:pt x="3007360" y="31546"/>
                </a:lnTo>
                <a:lnTo>
                  <a:pt x="3025140" y="31546"/>
                </a:lnTo>
                <a:lnTo>
                  <a:pt x="3025140" y="24536"/>
                </a:lnTo>
                <a:close/>
              </a:path>
              <a:path w="3025140" h="35560">
                <a:moveTo>
                  <a:pt x="0" y="7010"/>
                </a:moveTo>
                <a:lnTo>
                  <a:pt x="0" y="14020"/>
                </a:lnTo>
                <a:lnTo>
                  <a:pt x="6111" y="19169"/>
                </a:lnTo>
                <a:lnTo>
                  <a:pt x="22225" y="23660"/>
                </a:lnTo>
                <a:lnTo>
                  <a:pt x="45005" y="26836"/>
                </a:lnTo>
                <a:lnTo>
                  <a:pt x="71120" y="28041"/>
                </a:lnTo>
                <a:lnTo>
                  <a:pt x="129258" y="27986"/>
                </a:lnTo>
                <a:lnTo>
                  <a:pt x="186372" y="27603"/>
                </a:lnTo>
                <a:lnTo>
                  <a:pt x="242820" y="26562"/>
                </a:lnTo>
                <a:lnTo>
                  <a:pt x="298958" y="24536"/>
                </a:lnTo>
                <a:lnTo>
                  <a:pt x="348093" y="24171"/>
                </a:lnTo>
                <a:lnTo>
                  <a:pt x="495440" y="21395"/>
                </a:lnTo>
                <a:lnTo>
                  <a:pt x="592528" y="20483"/>
                </a:lnTo>
                <a:lnTo>
                  <a:pt x="687147" y="18073"/>
                </a:lnTo>
                <a:lnTo>
                  <a:pt x="733171" y="17526"/>
                </a:lnTo>
                <a:lnTo>
                  <a:pt x="2978912" y="17526"/>
                </a:lnTo>
                <a:lnTo>
                  <a:pt x="2079502" y="17136"/>
                </a:lnTo>
                <a:lnTo>
                  <a:pt x="2028904" y="16454"/>
                </a:lnTo>
                <a:lnTo>
                  <a:pt x="2023893" y="16211"/>
                </a:lnTo>
                <a:lnTo>
                  <a:pt x="81851" y="16211"/>
                </a:lnTo>
                <a:lnTo>
                  <a:pt x="48359" y="15499"/>
                </a:lnTo>
                <a:lnTo>
                  <a:pt x="14224" y="10515"/>
                </a:lnTo>
                <a:lnTo>
                  <a:pt x="10668" y="10515"/>
                </a:lnTo>
                <a:lnTo>
                  <a:pt x="0" y="7010"/>
                </a:lnTo>
                <a:close/>
              </a:path>
              <a:path w="3025140" h="35560">
                <a:moveTo>
                  <a:pt x="2978912" y="17526"/>
                </a:moveTo>
                <a:lnTo>
                  <a:pt x="733171" y="17526"/>
                </a:lnTo>
                <a:lnTo>
                  <a:pt x="765121" y="18621"/>
                </a:lnTo>
                <a:lnTo>
                  <a:pt x="827736" y="23441"/>
                </a:lnTo>
                <a:lnTo>
                  <a:pt x="857758" y="24536"/>
                </a:lnTo>
                <a:lnTo>
                  <a:pt x="962419" y="26562"/>
                </a:lnTo>
                <a:lnTo>
                  <a:pt x="1277620" y="28041"/>
                </a:lnTo>
                <a:lnTo>
                  <a:pt x="1587510" y="23246"/>
                </a:lnTo>
                <a:lnTo>
                  <a:pt x="3025140" y="23085"/>
                </a:lnTo>
                <a:lnTo>
                  <a:pt x="3025140" y="21031"/>
                </a:lnTo>
                <a:lnTo>
                  <a:pt x="3010916" y="21031"/>
                </a:lnTo>
                <a:lnTo>
                  <a:pt x="3002915" y="19004"/>
                </a:lnTo>
                <a:lnTo>
                  <a:pt x="2994914" y="17964"/>
                </a:lnTo>
                <a:lnTo>
                  <a:pt x="2986913" y="17580"/>
                </a:lnTo>
                <a:lnTo>
                  <a:pt x="2978912" y="17526"/>
                </a:lnTo>
                <a:close/>
              </a:path>
              <a:path w="3025140" h="35560">
                <a:moveTo>
                  <a:pt x="2590927" y="7010"/>
                </a:moveTo>
                <a:lnTo>
                  <a:pt x="2548235" y="7558"/>
                </a:lnTo>
                <a:lnTo>
                  <a:pt x="2462803" y="9967"/>
                </a:lnTo>
                <a:lnTo>
                  <a:pt x="2385476" y="11063"/>
                </a:lnTo>
                <a:lnTo>
                  <a:pt x="2317492" y="13473"/>
                </a:lnTo>
                <a:lnTo>
                  <a:pt x="2233257" y="14507"/>
                </a:lnTo>
                <a:lnTo>
                  <a:pt x="2130488" y="16649"/>
                </a:lnTo>
                <a:lnTo>
                  <a:pt x="2079502" y="17136"/>
                </a:lnTo>
                <a:lnTo>
                  <a:pt x="2879022" y="17136"/>
                </a:lnTo>
                <a:lnTo>
                  <a:pt x="2870836" y="17077"/>
                </a:lnTo>
                <a:lnTo>
                  <a:pt x="2816386" y="16011"/>
                </a:lnTo>
                <a:lnTo>
                  <a:pt x="2762126" y="13936"/>
                </a:lnTo>
                <a:lnTo>
                  <a:pt x="2679045" y="8489"/>
                </a:lnTo>
                <a:lnTo>
                  <a:pt x="2649664" y="7448"/>
                </a:lnTo>
                <a:lnTo>
                  <a:pt x="2620283" y="7065"/>
                </a:lnTo>
                <a:lnTo>
                  <a:pt x="2590927" y="7010"/>
                </a:lnTo>
                <a:close/>
              </a:path>
              <a:path w="3025140" h="35560">
                <a:moveTo>
                  <a:pt x="654812" y="0"/>
                </a:moveTo>
                <a:lnTo>
                  <a:pt x="609415" y="2081"/>
                </a:lnTo>
                <a:lnTo>
                  <a:pt x="517241" y="4929"/>
                </a:lnTo>
                <a:lnTo>
                  <a:pt x="469773" y="7010"/>
                </a:lnTo>
                <a:lnTo>
                  <a:pt x="256253" y="12982"/>
                </a:lnTo>
                <a:lnTo>
                  <a:pt x="149478" y="14020"/>
                </a:lnTo>
                <a:lnTo>
                  <a:pt x="115343" y="14951"/>
                </a:lnTo>
                <a:lnTo>
                  <a:pt x="81851" y="16211"/>
                </a:lnTo>
                <a:lnTo>
                  <a:pt x="2023893" y="16211"/>
                </a:lnTo>
                <a:lnTo>
                  <a:pt x="1927775" y="11934"/>
                </a:lnTo>
                <a:lnTo>
                  <a:pt x="1883253" y="10515"/>
                </a:lnTo>
                <a:lnTo>
                  <a:pt x="964438" y="10515"/>
                </a:lnTo>
                <a:lnTo>
                  <a:pt x="911078" y="8434"/>
                </a:lnTo>
                <a:lnTo>
                  <a:pt x="804310" y="5586"/>
                </a:lnTo>
                <a:lnTo>
                  <a:pt x="750951" y="3505"/>
                </a:lnTo>
                <a:lnTo>
                  <a:pt x="726946" y="2957"/>
                </a:lnTo>
                <a:lnTo>
                  <a:pt x="678888" y="547"/>
                </a:lnTo>
                <a:lnTo>
                  <a:pt x="654812" y="0"/>
                </a:lnTo>
                <a:close/>
              </a:path>
              <a:path w="3025140" h="35560">
                <a:moveTo>
                  <a:pt x="1519682" y="7010"/>
                </a:moveTo>
                <a:lnTo>
                  <a:pt x="1263396" y="10515"/>
                </a:lnTo>
                <a:lnTo>
                  <a:pt x="1883253" y="10515"/>
                </a:lnTo>
                <a:lnTo>
                  <a:pt x="1723728" y="7625"/>
                </a:lnTo>
                <a:lnTo>
                  <a:pt x="1519682" y="701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5062728" y="5677380"/>
            <a:ext cx="2834640" cy="36195"/>
          </a:xfrm>
          <a:custGeom>
            <a:avLst/>
            <a:gdLst/>
            <a:ahLst/>
            <a:cxnLst/>
            <a:rect l="l" t="t" r="r" b="b"/>
            <a:pathLst>
              <a:path w="2834640" h="36195">
                <a:moveTo>
                  <a:pt x="2701196" y="18772"/>
                </a:moveTo>
                <a:lnTo>
                  <a:pt x="1034923" y="18772"/>
                </a:lnTo>
                <a:lnTo>
                  <a:pt x="1111488" y="23540"/>
                </a:lnTo>
                <a:lnTo>
                  <a:pt x="1150062" y="25111"/>
                </a:lnTo>
                <a:lnTo>
                  <a:pt x="1187958" y="25706"/>
                </a:lnTo>
                <a:lnTo>
                  <a:pt x="2663952" y="29174"/>
                </a:lnTo>
                <a:lnTo>
                  <a:pt x="2703957" y="31225"/>
                </a:lnTo>
                <a:lnTo>
                  <a:pt x="2783967" y="34037"/>
                </a:lnTo>
                <a:lnTo>
                  <a:pt x="2823972" y="36095"/>
                </a:lnTo>
                <a:lnTo>
                  <a:pt x="2834640" y="36095"/>
                </a:lnTo>
                <a:lnTo>
                  <a:pt x="2834640" y="29174"/>
                </a:lnTo>
                <a:lnTo>
                  <a:pt x="2831139" y="25165"/>
                </a:lnTo>
                <a:lnTo>
                  <a:pt x="2822638" y="23106"/>
                </a:lnTo>
                <a:lnTo>
                  <a:pt x="2812137" y="22348"/>
                </a:lnTo>
                <a:lnTo>
                  <a:pt x="2802636" y="22239"/>
                </a:lnTo>
                <a:lnTo>
                  <a:pt x="2701196" y="18772"/>
                </a:lnTo>
                <a:close/>
              </a:path>
              <a:path w="2834640" h="36195">
                <a:moveTo>
                  <a:pt x="2606006" y="15318"/>
                </a:moveTo>
                <a:lnTo>
                  <a:pt x="49784" y="15318"/>
                </a:lnTo>
                <a:lnTo>
                  <a:pt x="83899" y="16454"/>
                </a:lnTo>
                <a:lnTo>
                  <a:pt x="117348" y="19212"/>
                </a:lnTo>
                <a:lnTo>
                  <a:pt x="150796" y="22621"/>
                </a:lnTo>
                <a:lnTo>
                  <a:pt x="184912" y="25706"/>
                </a:lnTo>
                <a:lnTo>
                  <a:pt x="220194" y="27169"/>
                </a:lnTo>
                <a:lnTo>
                  <a:pt x="256476" y="27007"/>
                </a:lnTo>
                <a:lnTo>
                  <a:pt x="330708" y="25706"/>
                </a:lnTo>
                <a:lnTo>
                  <a:pt x="384109" y="25318"/>
                </a:lnTo>
                <a:lnTo>
                  <a:pt x="490846" y="22711"/>
                </a:lnTo>
                <a:lnTo>
                  <a:pt x="597535" y="18772"/>
                </a:lnTo>
                <a:lnTo>
                  <a:pt x="2701196" y="18772"/>
                </a:lnTo>
                <a:lnTo>
                  <a:pt x="2606006" y="15318"/>
                </a:lnTo>
                <a:close/>
              </a:path>
              <a:path w="2834640" h="36195">
                <a:moveTo>
                  <a:pt x="57007" y="0"/>
                </a:moveTo>
                <a:lnTo>
                  <a:pt x="6223" y="11690"/>
                </a:lnTo>
                <a:lnTo>
                  <a:pt x="0" y="15318"/>
                </a:lnTo>
                <a:lnTo>
                  <a:pt x="6278" y="18238"/>
                </a:lnTo>
                <a:lnTo>
                  <a:pt x="20891" y="17913"/>
                </a:lnTo>
                <a:lnTo>
                  <a:pt x="37504" y="16291"/>
                </a:lnTo>
                <a:lnTo>
                  <a:pt x="49784" y="15318"/>
                </a:lnTo>
                <a:lnTo>
                  <a:pt x="2606006" y="15318"/>
                </a:lnTo>
                <a:lnTo>
                  <a:pt x="2539362" y="13304"/>
                </a:lnTo>
                <a:lnTo>
                  <a:pt x="2486061" y="12244"/>
                </a:lnTo>
                <a:lnTo>
                  <a:pt x="2432685" y="11851"/>
                </a:lnTo>
                <a:lnTo>
                  <a:pt x="213360" y="8384"/>
                </a:lnTo>
                <a:lnTo>
                  <a:pt x="184023" y="7788"/>
                </a:lnTo>
                <a:lnTo>
                  <a:pt x="154686" y="6218"/>
                </a:lnTo>
                <a:lnTo>
                  <a:pt x="125349" y="4001"/>
                </a:lnTo>
                <a:lnTo>
                  <a:pt x="96012" y="1462"/>
                </a:lnTo>
                <a:lnTo>
                  <a:pt x="81232" y="975"/>
                </a:lnTo>
                <a:lnTo>
                  <a:pt x="68452" y="162"/>
                </a:lnTo>
                <a:lnTo>
                  <a:pt x="57007" y="0"/>
                </a:lnTo>
                <a:close/>
              </a:path>
              <a:path w="2834640" h="36195">
                <a:moveTo>
                  <a:pt x="557863" y="3459"/>
                </a:moveTo>
                <a:lnTo>
                  <a:pt x="537083" y="4917"/>
                </a:lnTo>
                <a:lnTo>
                  <a:pt x="213360" y="8384"/>
                </a:lnTo>
                <a:lnTo>
                  <a:pt x="1134618" y="8384"/>
                </a:lnTo>
                <a:lnTo>
                  <a:pt x="1086036" y="7842"/>
                </a:lnTo>
                <a:lnTo>
                  <a:pt x="987492" y="5458"/>
                </a:lnTo>
                <a:lnTo>
                  <a:pt x="938911" y="4917"/>
                </a:lnTo>
                <a:lnTo>
                  <a:pt x="618871" y="4917"/>
                </a:lnTo>
                <a:lnTo>
                  <a:pt x="598090" y="4431"/>
                </a:lnTo>
                <a:lnTo>
                  <a:pt x="577977" y="3621"/>
                </a:lnTo>
                <a:lnTo>
                  <a:pt x="557863" y="345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864660" y="5518403"/>
            <a:ext cx="3234055" cy="30480"/>
          </a:xfrm>
          <a:custGeom>
            <a:avLst/>
            <a:gdLst/>
            <a:ahLst/>
            <a:cxnLst/>
            <a:rect l="l" t="t" r="r" b="b"/>
            <a:pathLst>
              <a:path w="3234054" h="30479">
                <a:moveTo>
                  <a:pt x="3222987" y="16331"/>
                </a:moveTo>
                <a:lnTo>
                  <a:pt x="2511663" y="16331"/>
                </a:lnTo>
                <a:lnTo>
                  <a:pt x="2561483" y="16561"/>
                </a:lnTo>
                <a:lnTo>
                  <a:pt x="2611321" y="17780"/>
                </a:lnTo>
                <a:lnTo>
                  <a:pt x="2701554" y="22669"/>
                </a:lnTo>
                <a:lnTo>
                  <a:pt x="2745837" y="24280"/>
                </a:lnTo>
                <a:lnTo>
                  <a:pt x="2887319" y="26947"/>
                </a:lnTo>
                <a:lnTo>
                  <a:pt x="3180535" y="28448"/>
                </a:lnTo>
                <a:lnTo>
                  <a:pt x="3211372" y="30337"/>
                </a:lnTo>
                <a:lnTo>
                  <a:pt x="3227207" y="30226"/>
                </a:lnTo>
                <a:lnTo>
                  <a:pt x="3233041" y="27447"/>
                </a:lnTo>
                <a:lnTo>
                  <a:pt x="3233875" y="21336"/>
                </a:lnTo>
                <a:lnTo>
                  <a:pt x="3230930" y="18724"/>
                </a:lnTo>
                <a:lnTo>
                  <a:pt x="3223651" y="16446"/>
                </a:lnTo>
                <a:lnTo>
                  <a:pt x="3222987" y="16331"/>
                </a:lnTo>
                <a:close/>
              </a:path>
              <a:path w="3234054" h="30479">
                <a:moveTo>
                  <a:pt x="10615" y="10668"/>
                </a:moveTo>
                <a:lnTo>
                  <a:pt x="3503" y="10668"/>
                </a:lnTo>
                <a:lnTo>
                  <a:pt x="11" y="14159"/>
                </a:lnTo>
                <a:lnTo>
                  <a:pt x="0" y="17862"/>
                </a:lnTo>
                <a:lnTo>
                  <a:pt x="2891" y="22391"/>
                </a:lnTo>
                <a:lnTo>
                  <a:pt x="10170" y="25336"/>
                </a:lnTo>
                <a:lnTo>
                  <a:pt x="19449" y="26281"/>
                </a:lnTo>
                <a:lnTo>
                  <a:pt x="28395" y="24892"/>
                </a:lnTo>
                <a:lnTo>
                  <a:pt x="234770" y="24892"/>
                </a:lnTo>
                <a:lnTo>
                  <a:pt x="385696" y="21999"/>
                </a:lnTo>
                <a:lnTo>
                  <a:pt x="586941" y="21336"/>
                </a:lnTo>
                <a:lnTo>
                  <a:pt x="747074" y="18443"/>
                </a:lnTo>
                <a:lnTo>
                  <a:pt x="1608947" y="17780"/>
                </a:lnTo>
                <a:lnTo>
                  <a:pt x="1623171" y="17516"/>
                </a:lnTo>
                <a:lnTo>
                  <a:pt x="2436301" y="17482"/>
                </a:lnTo>
                <a:lnTo>
                  <a:pt x="2461857" y="16891"/>
                </a:lnTo>
                <a:lnTo>
                  <a:pt x="2511663" y="16331"/>
                </a:lnTo>
                <a:lnTo>
                  <a:pt x="3222987" y="16331"/>
                </a:lnTo>
                <a:lnTo>
                  <a:pt x="3214372" y="14835"/>
                </a:lnTo>
                <a:lnTo>
                  <a:pt x="3205427" y="14224"/>
                </a:lnTo>
                <a:lnTo>
                  <a:pt x="95959" y="14224"/>
                </a:lnTo>
                <a:lnTo>
                  <a:pt x="74623" y="13668"/>
                </a:lnTo>
                <a:lnTo>
                  <a:pt x="31951" y="11223"/>
                </a:lnTo>
                <a:lnTo>
                  <a:pt x="10615" y="10668"/>
                </a:lnTo>
                <a:close/>
              </a:path>
              <a:path w="3234054" h="30479">
                <a:moveTo>
                  <a:pt x="2436301" y="17482"/>
                </a:moveTo>
                <a:lnTo>
                  <a:pt x="1672521" y="17482"/>
                </a:lnTo>
                <a:lnTo>
                  <a:pt x="1722019" y="18648"/>
                </a:lnTo>
                <a:lnTo>
                  <a:pt x="1771724" y="21336"/>
                </a:lnTo>
                <a:lnTo>
                  <a:pt x="1827675" y="23391"/>
                </a:lnTo>
                <a:lnTo>
                  <a:pt x="1883293" y="24447"/>
                </a:lnTo>
                <a:lnTo>
                  <a:pt x="2152343" y="25781"/>
                </a:lnTo>
                <a:lnTo>
                  <a:pt x="2205715" y="25418"/>
                </a:lnTo>
                <a:lnTo>
                  <a:pt x="2259095" y="24068"/>
                </a:lnTo>
                <a:lnTo>
                  <a:pt x="2312490" y="21336"/>
                </a:lnTo>
                <a:lnTo>
                  <a:pt x="2436301" y="17482"/>
                </a:lnTo>
                <a:close/>
              </a:path>
              <a:path w="3234054" h="30479">
                <a:moveTo>
                  <a:pt x="1608947" y="17780"/>
                </a:moveTo>
                <a:lnTo>
                  <a:pt x="1141931" y="17780"/>
                </a:lnTo>
                <a:lnTo>
                  <a:pt x="1158488" y="17835"/>
                </a:lnTo>
                <a:lnTo>
                  <a:pt x="1175713" y="18224"/>
                </a:lnTo>
                <a:lnTo>
                  <a:pt x="1192937" y="19280"/>
                </a:lnTo>
                <a:lnTo>
                  <a:pt x="1209495" y="21336"/>
                </a:lnTo>
                <a:lnTo>
                  <a:pt x="1238905" y="21891"/>
                </a:lnTo>
                <a:lnTo>
                  <a:pt x="1297631" y="24336"/>
                </a:lnTo>
                <a:lnTo>
                  <a:pt x="1326970" y="24892"/>
                </a:lnTo>
                <a:lnTo>
                  <a:pt x="1376636" y="24418"/>
                </a:lnTo>
                <a:lnTo>
                  <a:pt x="1573912" y="18428"/>
                </a:lnTo>
                <a:lnTo>
                  <a:pt x="1608947" y="17780"/>
                </a:lnTo>
                <a:close/>
              </a:path>
              <a:path w="3234054" h="30479">
                <a:moveTo>
                  <a:pt x="1141931" y="17780"/>
                </a:moveTo>
                <a:lnTo>
                  <a:pt x="978355" y="17780"/>
                </a:lnTo>
                <a:lnTo>
                  <a:pt x="985467" y="21336"/>
                </a:lnTo>
                <a:lnTo>
                  <a:pt x="1025416" y="23280"/>
                </a:lnTo>
                <a:lnTo>
                  <a:pt x="1065032" y="23558"/>
                </a:lnTo>
                <a:lnTo>
                  <a:pt x="1103981" y="21836"/>
                </a:lnTo>
                <a:lnTo>
                  <a:pt x="1141931" y="17780"/>
                </a:lnTo>
                <a:close/>
              </a:path>
              <a:path w="3234054" h="30479">
                <a:moveTo>
                  <a:pt x="800428" y="0"/>
                </a:moveTo>
                <a:lnTo>
                  <a:pt x="725752" y="0"/>
                </a:lnTo>
                <a:lnTo>
                  <a:pt x="702284" y="555"/>
                </a:lnTo>
                <a:lnTo>
                  <a:pt x="656636" y="3000"/>
                </a:lnTo>
                <a:lnTo>
                  <a:pt x="633169" y="3556"/>
                </a:lnTo>
                <a:lnTo>
                  <a:pt x="425828" y="4219"/>
                </a:lnTo>
                <a:lnTo>
                  <a:pt x="270330" y="7112"/>
                </a:lnTo>
                <a:lnTo>
                  <a:pt x="227600" y="7723"/>
                </a:lnTo>
                <a:lnTo>
                  <a:pt x="184525" y="9334"/>
                </a:lnTo>
                <a:lnTo>
                  <a:pt x="95959" y="14224"/>
                </a:lnTo>
                <a:lnTo>
                  <a:pt x="3205427" y="14224"/>
                </a:lnTo>
                <a:lnTo>
                  <a:pt x="2953489" y="13222"/>
                </a:lnTo>
                <a:lnTo>
                  <a:pt x="2823393" y="10668"/>
                </a:lnTo>
                <a:lnTo>
                  <a:pt x="2170123" y="10668"/>
                </a:lnTo>
                <a:lnTo>
                  <a:pt x="1985422" y="8056"/>
                </a:lnTo>
                <a:lnTo>
                  <a:pt x="1392529" y="8056"/>
                </a:lnTo>
                <a:lnTo>
                  <a:pt x="1220217" y="5056"/>
                </a:lnTo>
                <a:lnTo>
                  <a:pt x="1052140" y="5056"/>
                </a:lnTo>
                <a:lnTo>
                  <a:pt x="1001453" y="4889"/>
                </a:lnTo>
                <a:lnTo>
                  <a:pt x="875437" y="3000"/>
                </a:lnTo>
                <a:lnTo>
                  <a:pt x="824986" y="555"/>
                </a:lnTo>
                <a:lnTo>
                  <a:pt x="800428" y="0"/>
                </a:lnTo>
                <a:close/>
              </a:path>
              <a:path w="3234054" h="30479">
                <a:moveTo>
                  <a:pt x="2559424" y="2083"/>
                </a:moveTo>
                <a:lnTo>
                  <a:pt x="2512157" y="2343"/>
                </a:lnTo>
                <a:lnTo>
                  <a:pt x="2464900" y="3099"/>
                </a:lnTo>
                <a:lnTo>
                  <a:pt x="2323158" y="7112"/>
                </a:lnTo>
                <a:lnTo>
                  <a:pt x="2285190" y="7667"/>
                </a:lnTo>
                <a:lnTo>
                  <a:pt x="2208018" y="10112"/>
                </a:lnTo>
                <a:lnTo>
                  <a:pt x="2170123" y="10668"/>
                </a:lnTo>
                <a:lnTo>
                  <a:pt x="2823393" y="10668"/>
                </a:lnTo>
                <a:lnTo>
                  <a:pt x="2753303" y="8381"/>
                </a:lnTo>
                <a:lnTo>
                  <a:pt x="2653993" y="3556"/>
                </a:lnTo>
                <a:lnTo>
                  <a:pt x="2606702" y="2446"/>
                </a:lnTo>
                <a:lnTo>
                  <a:pt x="2559424" y="2083"/>
                </a:lnTo>
                <a:close/>
              </a:path>
              <a:path w="3234054" h="30479">
                <a:moveTo>
                  <a:pt x="1661361" y="0"/>
                </a:moveTo>
                <a:lnTo>
                  <a:pt x="1618689" y="611"/>
                </a:lnTo>
                <a:lnTo>
                  <a:pt x="1576017" y="2222"/>
                </a:lnTo>
                <a:lnTo>
                  <a:pt x="1490673" y="7112"/>
                </a:lnTo>
                <a:lnTo>
                  <a:pt x="1441451" y="7980"/>
                </a:lnTo>
                <a:lnTo>
                  <a:pt x="1392529" y="8056"/>
                </a:lnTo>
                <a:lnTo>
                  <a:pt x="1985422" y="8056"/>
                </a:lnTo>
                <a:lnTo>
                  <a:pt x="1896184" y="7112"/>
                </a:lnTo>
                <a:lnTo>
                  <a:pt x="1849231" y="5348"/>
                </a:lnTo>
                <a:lnTo>
                  <a:pt x="1708313" y="1763"/>
                </a:lnTo>
                <a:lnTo>
                  <a:pt x="1661361" y="0"/>
                </a:lnTo>
                <a:close/>
              </a:path>
              <a:path w="3234054" h="30479">
                <a:moveTo>
                  <a:pt x="1102815" y="3556"/>
                </a:moveTo>
                <a:lnTo>
                  <a:pt x="1052140" y="5056"/>
                </a:lnTo>
                <a:lnTo>
                  <a:pt x="1220217" y="5056"/>
                </a:lnTo>
                <a:lnTo>
                  <a:pt x="1150870" y="3854"/>
                </a:lnTo>
                <a:lnTo>
                  <a:pt x="1102815" y="355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5204459" y="5843513"/>
            <a:ext cx="2548255" cy="38100"/>
          </a:xfrm>
          <a:custGeom>
            <a:avLst/>
            <a:gdLst/>
            <a:ahLst/>
            <a:cxnLst/>
            <a:rect l="l" t="t" r="r" b="b"/>
            <a:pathLst>
              <a:path w="2548254" h="38100">
                <a:moveTo>
                  <a:pt x="366310" y="0"/>
                </a:moveTo>
                <a:lnTo>
                  <a:pt x="110362" y="1585"/>
                </a:lnTo>
                <a:lnTo>
                  <a:pt x="0" y="1585"/>
                </a:lnTo>
                <a:lnTo>
                  <a:pt x="0" y="8785"/>
                </a:lnTo>
                <a:lnTo>
                  <a:pt x="2389" y="15034"/>
                </a:lnTo>
                <a:lnTo>
                  <a:pt x="8445" y="18242"/>
                </a:lnTo>
                <a:lnTo>
                  <a:pt x="16502" y="19424"/>
                </a:lnTo>
                <a:lnTo>
                  <a:pt x="24891" y="19593"/>
                </a:lnTo>
                <a:lnTo>
                  <a:pt x="1320291" y="19593"/>
                </a:lnTo>
                <a:lnTo>
                  <a:pt x="1391733" y="22290"/>
                </a:lnTo>
                <a:lnTo>
                  <a:pt x="1605025" y="30401"/>
                </a:lnTo>
                <a:lnTo>
                  <a:pt x="1669034" y="30401"/>
                </a:lnTo>
                <a:lnTo>
                  <a:pt x="1752282" y="35349"/>
                </a:lnTo>
                <a:lnTo>
                  <a:pt x="1792728" y="36982"/>
                </a:lnTo>
                <a:lnTo>
                  <a:pt x="1832864" y="37602"/>
                </a:lnTo>
                <a:lnTo>
                  <a:pt x="2103246" y="30401"/>
                </a:lnTo>
                <a:lnTo>
                  <a:pt x="2174875" y="29950"/>
                </a:lnTo>
                <a:lnTo>
                  <a:pt x="2211867" y="28879"/>
                </a:lnTo>
                <a:lnTo>
                  <a:pt x="2301972" y="24203"/>
                </a:lnTo>
                <a:lnTo>
                  <a:pt x="2353738" y="22290"/>
                </a:lnTo>
                <a:lnTo>
                  <a:pt x="2404814" y="21727"/>
                </a:lnTo>
                <a:lnTo>
                  <a:pt x="2537922" y="21727"/>
                </a:lnTo>
                <a:lnTo>
                  <a:pt x="2544238" y="20149"/>
                </a:lnTo>
                <a:lnTo>
                  <a:pt x="2547283" y="16890"/>
                </a:lnTo>
                <a:lnTo>
                  <a:pt x="1795375" y="16890"/>
                </a:lnTo>
                <a:lnTo>
                  <a:pt x="1693544" y="15091"/>
                </a:lnTo>
                <a:lnTo>
                  <a:pt x="1434191" y="7660"/>
                </a:lnTo>
                <a:lnTo>
                  <a:pt x="1380670" y="5179"/>
                </a:lnTo>
                <a:lnTo>
                  <a:pt x="750951" y="5179"/>
                </a:lnTo>
                <a:lnTo>
                  <a:pt x="704318" y="4805"/>
                </a:lnTo>
                <a:lnTo>
                  <a:pt x="566189" y="1958"/>
                </a:lnTo>
                <a:lnTo>
                  <a:pt x="519556" y="1585"/>
                </a:lnTo>
                <a:lnTo>
                  <a:pt x="468689" y="549"/>
                </a:lnTo>
                <a:lnTo>
                  <a:pt x="366310" y="0"/>
                </a:lnTo>
                <a:close/>
              </a:path>
              <a:path w="2548254" h="38100">
                <a:moveTo>
                  <a:pt x="2537922" y="21727"/>
                </a:moveTo>
                <a:lnTo>
                  <a:pt x="2404814" y="21727"/>
                </a:lnTo>
                <a:lnTo>
                  <a:pt x="2455544" y="23187"/>
                </a:lnTo>
                <a:lnTo>
                  <a:pt x="2473676" y="24709"/>
                </a:lnTo>
                <a:lnTo>
                  <a:pt x="2490771" y="24540"/>
                </a:lnTo>
                <a:lnTo>
                  <a:pt x="2507176" y="23694"/>
                </a:lnTo>
                <a:lnTo>
                  <a:pt x="2527125" y="23075"/>
                </a:lnTo>
                <a:lnTo>
                  <a:pt x="2535682" y="22287"/>
                </a:lnTo>
                <a:lnTo>
                  <a:pt x="2537922" y="21727"/>
                </a:lnTo>
                <a:close/>
              </a:path>
              <a:path w="2548254" h="38100">
                <a:moveTo>
                  <a:pt x="960881" y="19593"/>
                </a:moveTo>
                <a:lnTo>
                  <a:pt x="505332" y="19593"/>
                </a:lnTo>
                <a:lnTo>
                  <a:pt x="768730" y="23187"/>
                </a:lnTo>
                <a:lnTo>
                  <a:pt x="816756" y="22626"/>
                </a:lnTo>
                <a:lnTo>
                  <a:pt x="912856" y="20155"/>
                </a:lnTo>
                <a:lnTo>
                  <a:pt x="960881" y="19593"/>
                </a:lnTo>
                <a:close/>
              </a:path>
              <a:path w="2548254" h="38100">
                <a:moveTo>
                  <a:pt x="2444876" y="5179"/>
                </a:moveTo>
                <a:lnTo>
                  <a:pt x="2298954" y="5179"/>
                </a:lnTo>
                <a:lnTo>
                  <a:pt x="2047902" y="13518"/>
                </a:lnTo>
                <a:lnTo>
                  <a:pt x="1947439" y="15670"/>
                </a:lnTo>
                <a:lnTo>
                  <a:pt x="1896871" y="15986"/>
                </a:lnTo>
                <a:lnTo>
                  <a:pt x="1846144" y="16860"/>
                </a:lnTo>
                <a:lnTo>
                  <a:pt x="1795375" y="16890"/>
                </a:lnTo>
                <a:lnTo>
                  <a:pt x="2547283" y="16890"/>
                </a:lnTo>
                <a:lnTo>
                  <a:pt x="2548128" y="15986"/>
                </a:lnTo>
                <a:lnTo>
                  <a:pt x="2547739" y="9794"/>
                </a:lnTo>
                <a:lnTo>
                  <a:pt x="2546762" y="8785"/>
                </a:lnTo>
                <a:lnTo>
                  <a:pt x="2523236" y="8785"/>
                </a:lnTo>
                <a:lnTo>
                  <a:pt x="2502509" y="6700"/>
                </a:lnTo>
                <a:lnTo>
                  <a:pt x="2482770" y="5629"/>
                </a:lnTo>
                <a:lnTo>
                  <a:pt x="2463674" y="5235"/>
                </a:lnTo>
                <a:lnTo>
                  <a:pt x="2444876" y="5179"/>
                </a:lnTo>
                <a:close/>
              </a:path>
              <a:path w="2548254" h="38100">
                <a:moveTo>
                  <a:pt x="2537626" y="6869"/>
                </a:moveTo>
                <a:lnTo>
                  <a:pt x="2523236" y="8785"/>
                </a:lnTo>
                <a:lnTo>
                  <a:pt x="2546762" y="8785"/>
                </a:lnTo>
                <a:lnTo>
                  <a:pt x="2545016" y="6980"/>
                </a:lnTo>
                <a:lnTo>
                  <a:pt x="2537626" y="6869"/>
                </a:lnTo>
                <a:close/>
              </a:path>
              <a:path w="2548254" h="38100">
                <a:moveTo>
                  <a:pt x="1274064" y="1585"/>
                </a:moveTo>
                <a:lnTo>
                  <a:pt x="843406" y="1585"/>
                </a:lnTo>
                <a:lnTo>
                  <a:pt x="819459" y="2146"/>
                </a:lnTo>
                <a:lnTo>
                  <a:pt x="772898" y="4617"/>
                </a:lnTo>
                <a:lnTo>
                  <a:pt x="750951" y="5179"/>
                </a:lnTo>
                <a:lnTo>
                  <a:pt x="1380670" y="5179"/>
                </a:lnTo>
                <a:lnTo>
                  <a:pt x="1327423" y="2710"/>
                </a:lnTo>
                <a:lnTo>
                  <a:pt x="1274064" y="158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832603" y="3982689"/>
            <a:ext cx="3304540" cy="27305"/>
          </a:xfrm>
          <a:custGeom>
            <a:avLst/>
            <a:gdLst/>
            <a:ahLst/>
            <a:cxnLst/>
            <a:rect l="l" t="t" r="r" b="b"/>
            <a:pathLst>
              <a:path w="3304540" h="27304">
                <a:moveTo>
                  <a:pt x="3254525" y="8840"/>
                </a:moveTo>
                <a:lnTo>
                  <a:pt x="3232912" y="9173"/>
                </a:lnTo>
                <a:lnTo>
                  <a:pt x="0" y="9173"/>
                </a:lnTo>
                <a:lnTo>
                  <a:pt x="0" y="19841"/>
                </a:lnTo>
                <a:lnTo>
                  <a:pt x="17780" y="19841"/>
                </a:lnTo>
                <a:lnTo>
                  <a:pt x="291592" y="26953"/>
                </a:lnTo>
                <a:lnTo>
                  <a:pt x="309372" y="26953"/>
                </a:lnTo>
                <a:lnTo>
                  <a:pt x="453344" y="21321"/>
                </a:lnTo>
                <a:lnTo>
                  <a:pt x="502249" y="20240"/>
                </a:lnTo>
                <a:lnTo>
                  <a:pt x="1779441" y="18261"/>
                </a:lnTo>
                <a:lnTo>
                  <a:pt x="3300501" y="16285"/>
                </a:lnTo>
                <a:lnTo>
                  <a:pt x="3296419" y="12174"/>
                </a:lnTo>
                <a:lnTo>
                  <a:pt x="3277806" y="9173"/>
                </a:lnTo>
                <a:lnTo>
                  <a:pt x="3254525" y="8840"/>
                </a:lnTo>
                <a:close/>
              </a:path>
              <a:path w="3304540" h="27304">
                <a:moveTo>
                  <a:pt x="1779441" y="18261"/>
                </a:moveTo>
                <a:lnTo>
                  <a:pt x="847376" y="18261"/>
                </a:lnTo>
                <a:lnTo>
                  <a:pt x="896687" y="18407"/>
                </a:lnTo>
                <a:lnTo>
                  <a:pt x="1276858" y="23397"/>
                </a:lnTo>
                <a:lnTo>
                  <a:pt x="1333420" y="24898"/>
                </a:lnTo>
                <a:lnTo>
                  <a:pt x="1390650" y="24731"/>
                </a:lnTo>
                <a:lnTo>
                  <a:pt x="1779441" y="18261"/>
                </a:lnTo>
                <a:close/>
              </a:path>
              <a:path w="3304540" h="27304">
                <a:moveTo>
                  <a:pt x="3300501" y="16285"/>
                </a:moveTo>
                <a:lnTo>
                  <a:pt x="2020062" y="16285"/>
                </a:lnTo>
                <a:lnTo>
                  <a:pt x="2124148" y="16897"/>
                </a:lnTo>
                <a:lnTo>
                  <a:pt x="2436241" y="23397"/>
                </a:lnTo>
                <a:lnTo>
                  <a:pt x="2521584" y="24286"/>
                </a:lnTo>
                <a:lnTo>
                  <a:pt x="2564256" y="23397"/>
                </a:lnTo>
                <a:lnTo>
                  <a:pt x="2606929" y="19841"/>
                </a:lnTo>
                <a:lnTo>
                  <a:pt x="3304031" y="19841"/>
                </a:lnTo>
                <a:lnTo>
                  <a:pt x="3300501" y="16285"/>
                </a:lnTo>
                <a:close/>
              </a:path>
              <a:path w="3304540" h="27304">
                <a:moveTo>
                  <a:pt x="3240024" y="19841"/>
                </a:moveTo>
                <a:lnTo>
                  <a:pt x="2606929" y="19841"/>
                </a:lnTo>
                <a:lnTo>
                  <a:pt x="2628264" y="20397"/>
                </a:lnTo>
                <a:lnTo>
                  <a:pt x="2670936" y="22842"/>
                </a:lnTo>
                <a:lnTo>
                  <a:pt x="2692273" y="23397"/>
                </a:lnTo>
                <a:lnTo>
                  <a:pt x="2852293" y="23397"/>
                </a:lnTo>
                <a:lnTo>
                  <a:pt x="2959062" y="20895"/>
                </a:lnTo>
                <a:lnTo>
                  <a:pt x="3240024" y="19841"/>
                </a:lnTo>
                <a:close/>
              </a:path>
              <a:path w="3304540" h="27304">
                <a:moveTo>
                  <a:pt x="3304031" y="19841"/>
                </a:moveTo>
                <a:lnTo>
                  <a:pt x="3240024" y="19841"/>
                </a:lnTo>
                <a:lnTo>
                  <a:pt x="3250025" y="20342"/>
                </a:lnTo>
                <a:lnTo>
                  <a:pt x="3272028" y="21175"/>
                </a:lnTo>
                <a:lnTo>
                  <a:pt x="3294030" y="21342"/>
                </a:lnTo>
                <a:lnTo>
                  <a:pt x="3304031" y="19841"/>
                </a:lnTo>
                <a:close/>
              </a:path>
              <a:path w="3304540" h="27304">
                <a:moveTo>
                  <a:pt x="35560" y="6506"/>
                </a:moveTo>
                <a:lnTo>
                  <a:pt x="26336" y="7173"/>
                </a:lnTo>
                <a:lnTo>
                  <a:pt x="17780" y="9173"/>
                </a:lnTo>
                <a:lnTo>
                  <a:pt x="53340" y="9173"/>
                </a:lnTo>
                <a:lnTo>
                  <a:pt x="44783" y="7173"/>
                </a:lnTo>
                <a:lnTo>
                  <a:pt x="35560" y="6506"/>
                </a:lnTo>
                <a:close/>
              </a:path>
              <a:path w="3304540" h="27304">
                <a:moveTo>
                  <a:pt x="748309" y="4049"/>
                </a:moveTo>
                <a:lnTo>
                  <a:pt x="545137" y="6173"/>
                </a:lnTo>
                <a:lnTo>
                  <a:pt x="434516" y="8618"/>
                </a:lnTo>
                <a:lnTo>
                  <a:pt x="380492" y="9173"/>
                </a:lnTo>
                <a:lnTo>
                  <a:pt x="1362202" y="9173"/>
                </a:lnTo>
                <a:lnTo>
                  <a:pt x="1091819" y="5617"/>
                </a:lnTo>
                <a:lnTo>
                  <a:pt x="748309" y="4049"/>
                </a:lnTo>
                <a:close/>
              </a:path>
              <a:path w="3304540" h="27304">
                <a:moveTo>
                  <a:pt x="2061292" y="0"/>
                </a:moveTo>
                <a:lnTo>
                  <a:pt x="1362202" y="9173"/>
                </a:lnTo>
                <a:lnTo>
                  <a:pt x="2649601" y="9173"/>
                </a:lnTo>
                <a:lnTo>
                  <a:pt x="2413255" y="7875"/>
                </a:lnTo>
                <a:lnTo>
                  <a:pt x="2318893" y="5617"/>
                </a:lnTo>
                <a:lnTo>
                  <a:pt x="2267330" y="3309"/>
                </a:lnTo>
                <a:lnTo>
                  <a:pt x="2215776" y="1666"/>
                </a:lnTo>
                <a:lnTo>
                  <a:pt x="2164242" y="617"/>
                </a:lnTo>
                <a:lnTo>
                  <a:pt x="2061292" y="0"/>
                </a:lnTo>
                <a:close/>
              </a:path>
              <a:path w="3304540" h="27304">
                <a:moveTo>
                  <a:pt x="2861930" y="7603"/>
                </a:moveTo>
                <a:lnTo>
                  <a:pt x="2649601" y="9173"/>
                </a:lnTo>
                <a:lnTo>
                  <a:pt x="3232912" y="9173"/>
                </a:lnTo>
                <a:lnTo>
                  <a:pt x="2861930" y="760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5099303" y="3813631"/>
            <a:ext cx="2757170" cy="40640"/>
          </a:xfrm>
          <a:custGeom>
            <a:avLst/>
            <a:gdLst/>
            <a:ahLst/>
            <a:cxnLst/>
            <a:rect l="l" t="t" r="r" b="b"/>
            <a:pathLst>
              <a:path w="2757170" h="40639">
                <a:moveTo>
                  <a:pt x="2692907" y="22784"/>
                </a:moveTo>
                <a:lnTo>
                  <a:pt x="2429637" y="22784"/>
                </a:lnTo>
                <a:lnTo>
                  <a:pt x="2682240" y="37008"/>
                </a:lnTo>
                <a:lnTo>
                  <a:pt x="2697630" y="37064"/>
                </a:lnTo>
                <a:lnTo>
                  <a:pt x="2712021" y="37453"/>
                </a:lnTo>
                <a:lnTo>
                  <a:pt x="2725745" y="38508"/>
                </a:lnTo>
                <a:lnTo>
                  <a:pt x="2739136" y="40564"/>
                </a:lnTo>
                <a:lnTo>
                  <a:pt x="2756916" y="40564"/>
                </a:lnTo>
                <a:lnTo>
                  <a:pt x="2756916" y="26340"/>
                </a:lnTo>
                <a:lnTo>
                  <a:pt x="2739136" y="26340"/>
                </a:lnTo>
                <a:lnTo>
                  <a:pt x="2727912" y="24284"/>
                </a:lnTo>
                <a:lnTo>
                  <a:pt x="2716022" y="23229"/>
                </a:lnTo>
                <a:lnTo>
                  <a:pt x="2704131" y="22840"/>
                </a:lnTo>
                <a:lnTo>
                  <a:pt x="2692907" y="22784"/>
                </a:lnTo>
                <a:close/>
              </a:path>
              <a:path w="2757170" h="40639">
                <a:moveTo>
                  <a:pt x="2679027" y="22076"/>
                </a:moveTo>
                <a:lnTo>
                  <a:pt x="1467358" y="22076"/>
                </a:lnTo>
                <a:lnTo>
                  <a:pt x="1515364" y="22784"/>
                </a:lnTo>
                <a:lnTo>
                  <a:pt x="1601263" y="27674"/>
                </a:lnTo>
                <a:lnTo>
                  <a:pt x="1645005" y="29285"/>
                </a:lnTo>
                <a:lnTo>
                  <a:pt x="1689735" y="29896"/>
                </a:lnTo>
                <a:lnTo>
                  <a:pt x="1721739" y="29952"/>
                </a:lnTo>
                <a:lnTo>
                  <a:pt x="1753743" y="30341"/>
                </a:lnTo>
                <a:lnTo>
                  <a:pt x="1785747" y="31396"/>
                </a:lnTo>
                <a:lnTo>
                  <a:pt x="1817751" y="33452"/>
                </a:lnTo>
                <a:lnTo>
                  <a:pt x="1982166" y="34292"/>
                </a:lnTo>
                <a:lnTo>
                  <a:pt x="2036660" y="34282"/>
                </a:lnTo>
                <a:lnTo>
                  <a:pt x="2090899" y="33711"/>
                </a:lnTo>
                <a:lnTo>
                  <a:pt x="2144822" y="32333"/>
                </a:lnTo>
                <a:lnTo>
                  <a:pt x="2198370" y="29896"/>
                </a:lnTo>
                <a:lnTo>
                  <a:pt x="2245001" y="26426"/>
                </a:lnTo>
                <a:lnTo>
                  <a:pt x="2291096" y="24320"/>
                </a:lnTo>
                <a:lnTo>
                  <a:pt x="2337002" y="23239"/>
                </a:lnTo>
                <a:lnTo>
                  <a:pt x="2692907" y="22784"/>
                </a:lnTo>
                <a:lnTo>
                  <a:pt x="2679027" y="22076"/>
                </a:lnTo>
                <a:close/>
              </a:path>
              <a:path w="2757170" h="40639">
                <a:moveTo>
                  <a:pt x="14224" y="15672"/>
                </a:moveTo>
                <a:lnTo>
                  <a:pt x="0" y="15672"/>
                </a:lnTo>
                <a:lnTo>
                  <a:pt x="76" y="23353"/>
                </a:lnTo>
                <a:lnTo>
                  <a:pt x="555" y="26896"/>
                </a:lnTo>
                <a:lnTo>
                  <a:pt x="4444" y="29007"/>
                </a:lnTo>
                <a:lnTo>
                  <a:pt x="15001" y="29785"/>
                </a:lnTo>
                <a:lnTo>
                  <a:pt x="35560" y="29896"/>
                </a:lnTo>
                <a:lnTo>
                  <a:pt x="220599" y="29896"/>
                </a:lnTo>
                <a:lnTo>
                  <a:pt x="273540" y="27051"/>
                </a:lnTo>
                <a:lnTo>
                  <a:pt x="332983" y="22840"/>
                </a:lnTo>
                <a:lnTo>
                  <a:pt x="377546" y="19655"/>
                </a:lnTo>
                <a:lnTo>
                  <a:pt x="428952" y="16810"/>
                </a:lnTo>
                <a:lnTo>
                  <a:pt x="437936" y="16611"/>
                </a:lnTo>
                <a:lnTo>
                  <a:pt x="67310" y="16611"/>
                </a:lnTo>
                <a:lnTo>
                  <a:pt x="14224" y="15672"/>
                </a:lnTo>
                <a:close/>
              </a:path>
              <a:path w="2757170" h="40639">
                <a:moveTo>
                  <a:pt x="1995677" y="15672"/>
                </a:moveTo>
                <a:lnTo>
                  <a:pt x="480187" y="15672"/>
                </a:lnTo>
                <a:lnTo>
                  <a:pt x="533416" y="15985"/>
                </a:lnTo>
                <a:lnTo>
                  <a:pt x="586386" y="16839"/>
                </a:lnTo>
                <a:lnTo>
                  <a:pt x="787506" y="22841"/>
                </a:lnTo>
                <a:lnTo>
                  <a:pt x="903605" y="26340"/>
                </a:lnTo>
                <a:lnTo>
                  <a:pt x="1227328" y="29896"/>
                </a:lnTo>
                <a:lnTo>
                  <a:pt x="1275334" y="29122"/>
                </a:lnTo>
                <a:lnTo>
                  <a:pt x="1419352" y="23048"/>
                </a:lnTo>
                <a:lnTo>
                  <a:pt x="1467358" y="22076"/>
                </a:lnTo>
                <a:lnTo>
                  <a:pt x="2679027" y="22076"/>
                </a:lnTo>
                <a:lnTo>
                  <a:pt x="2643821" y="20281"/>
                </a:lnTo>
                <a:lnTo>
                  <a:pt x="2584880" y="16627"/>
                </a:lnTo>
                <a:lnTo>
                  <a:pt x="2047240" y="16627"/>
                </a:lnTo>
                <a:lnTo>
                  <a:pt x="1995677" y="15672"/>
                </a:lnTo>
                <a:close/>
              </a:path>
              <a:path w="2757170" h="40639">
                <a:moveTo>
                  <a:pt x="2447417" y="8560"/>
                </a:moveTo>
                <a:lnTo>
                  <a:pt x="2305177" y="8560"/>
                </a:lnTo>
                <a:lnTo>
                  <a:pt x="2241985" y="11064"/>
                </a:lnTo>
                <a:lnTo>
                  <a:pt x="2150379" y="14783"/>
                </a:lnTo>
                <a:lnTo>
                  <a:pt x="2098806" y="16199"/>
                </a:lnTo>
                <a:lnTo>
                  <a:pt x="2047240" y="16627"/>
                </a:lnTo>
                <a:lnTo>
                  <a:pt x="2584880" y="16627"/>
                </a:lnTo>
                <a:lnTo>
                  <a:pt x="2570052" y="15665"/>
                </a:lnTo>
                <a:lnTo>
                  <a:pt x="2496441" y="11061"/>
                </a:lnTo>
                <a:lnTo>
                  <a:pt x="2447417" y="8560"/>
                </a:lnTo>
                <a:close/>
              </a:path>
              <a:path w="2757170" h="40639">
                <a:moveTo>
                  <a:pt x="540601" y="0"/>
                </a:moveTo>
                <a:lnTo>
                  <a:pt x="488696" y="559"/>
                </a:lnTo>
                <a:lnTo>
                  <a:pt x="330835" y="5004"/>
                </a:lnTo>
                <a:lnTo>
                  <a:pt x="235837" y="11064"/>
                </a:lnTo>
                <a:lnTo>
                  <a:pt x="225044" y="11721"/>
                </a:lnTo>
                <a:lnTo>
                  <a:pt x="172529" y="14339"/>
                </a:lnTo>
                <a:lnTo>
                  <a:pt x="120015" y="16067"/>
                </a:lnTo>
                <a:lnTo>
                  <a:pt x="67310" y="16611"/>
                </a:lnTo>
                <a:lnTo>
                  <a:pt x="437936" y="16611"/>
                </a:lnTo>
                <a:lnTo>
                  <a:pt x="480187" y="15672"/>
                </a:lnTo>
                <a:lnTo>
                  <a:pt x="1995677" y="15672"/>
                </a:lnTo>
                <a:lnTo>
                  <a:pt x="1692389" y="14136"/>
                </a:lnTo>
                <a:lnTo>
                  <a:pt x="1665273" y="13652"/>
                </a:lnTo>
                <a:lnTo>
                  <a:pt x="1173251" y="13652"/>
                </a:lnTo>
                <a:lnTo>
                  <a:pt x="1125199" y="13482"/>
                </a:lnTo>
                <a:lnTo>
                  <a:pt x="1077849" y="12116"/>
                </a:lnTo>
                <a:lnTo>
                  <a:pt x="1031278" y="11746"/>
                </a:lnTo>
                <a:lnTo>
                  <a:pt x="893213" y="8930"/>
                </a:lnTo>
                <a:lnTo>
                  <a:pt x="846582" y="8560"/>
                </a:lnTo>
                <a:lnTo>
                  <a:pt x="795909" y="6449"/>
                </a:lnTo>
                <a:lnTo>
                  <a:pt x="694563" y="3560"/>
                </a:lnTo>
                <a:lnTo>
                  <a:pt x="643890" y="1448"/>
                </a:lnTo>
                <a:lnTo>
                  <a:pt x="592302" y="230"/>
                </a:lnTo>
                <a:lnTo>
                  <a:pt x="540601" y="0"/>
                </a:lnTo>
                <a:close/>
              </a:path>
              <a:path w="2757170" h="40639">
                <a:moveTo>
                  <a:pt x="1447799" y="7616"/>
                </a:moveTo>
                <a:lnTo>
                  <a:pt x="1405127" y="9005"/>
                </a:lnTo>
                <a:lnTo>
                  <a:pt x="1362330" y="11064"/>
                </a:lnTo>
                <a:lnTo>
                  <a:pt x="1319784" y="12116"/>
                </a:lnTo>
                <a:lnTo>
                  <a:pt x="1173251" y="13652"/>
                </a:lnTo>
                <a:lnTo>
                  <a:pt x="1665273" y="13652"/>
                </a:lnTo>
                <a:lnTo>
                  <a:pt x="1559471" y="11061"/>
                </a:lnTo>
                <a:lnTo>
                  <a:pt x="1490472" y="8560"/>
                </a:lnTo>
                <a:lnTo>
                  <a:pt x="1447799" y="761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5264403" y="5921191"/>
            <a:ext cx="2430780" cy="41275"/>
          </a:xfrm>
          <a:custGeom>
            <a:avLst/>
            <a:gdLst/>
            <a:ahLst/>
            <a:cxnLst/>
            <a:rect l="l" t="t" r="r" b="b"/>
            <a:pathLst>
              <a:path w="2430779" h="41275">
                <a:moveTo>
                  <a:pt x="3556" y="8692"/>
                </a:moveTo>
                <a:lnTo>
                  <a:pt x="0" y="15804"/>
                </a:lnTo>
                <a:lnTo>
                  <a:pt x="889" y="24027"/>
                </a:lnTo>
                <a:lnTo>
                  <a:pt x="7112" y="28250"/>
                </a:lnTo>
                <a:lnTo>
                  <a:pt x="16002" y="29806"/>
                </a:lnTo>
                <a:lnTo>
                  <a:pt x="24892" y="30028"/>
                </a:lnTo>
                <a:lnTo>
                  <a:pt x="129857" y="36695"/>
                </a:lnTo>
                <a:lnTo>
                  <a:pt x="182018" y="39529"/>
                </a:lnTo>
                <a:lnTo>
                  <a:pt x="234823" y="40696"/>
                </a:lnTo>
                <a:lnTo>
                  <a:pt x="284661" y="37436"/>
                </a:lnTo>
                <a:lnTo>
                  <a:pt x="334485" y="34769"/>
                </a:lnTo>
                <a:lnTo>
                  <a:pt x="384302" y="32695"/>
                </a:lnTo>
                <a:lnTo>
                  <a:pt x="434118" y="31213"/>
                </a:lnTo>
                <a:lnTo>
                  <a:pt x="483942" y="30324"/>
                </a:lnTo>
                <a:lnTo>
                  <a:pt x="533781" y="30028"/>
                </a:lnTo>
                <a:lnTo>
                  <a:pt x="559895" y="28917"/>
                </a:lnTo>
                <a:lnTo>
                  <a:pt x="610790" y="24027"/>
                </a:lnTo>
                <a:lnTo>
                  <a:pt x="636905" y="22916"/>
                </a:lnTo>
                <a:lnTo>
                  <a:pt x="1145794" y="22916"/>
                </a:lnTo>
                <a:lnTo>
                  <a:pt x="1193801" y="21805"/>
                </a:lnTo>
                <a:lnTo>
                  <a:pt x="1224367" y="20249"/>
                </a:lnTo>
                <a:lnTo>
                  <a:pt x="241047" y="20249"/>
                </a:lnTo>
                <a:lnTo>
                  <a:pt x="206375" y="19360"/>
                </a:lnTo>
                <a:lnTo>
                  <a:pt x="158349" y="18749"/>
                </a:lnTo>
                <a:lnTo>
                  <a:pt x="110299" y="17137"/>
                </a:lnTo>
                <a:lnTo>
                  <a:pt x="14224" y="12248"/>
                </a:lnTo>
                <a:lnTo>
                  <a:pt x="7112" y="12248"/>
                </a:lnTo>
                <a:lnTo>
                  <a:pt x="3556" y="8692"/>
                </a:lnTo>
                <a:close/>
              </a:path>
              <a:path w="2430779" h="41275">
                <a:moveTo>
                  <a:pt x="2412492" y="15804"/>
                </a:moveTo>
                <a:lnTo>
                  <a:pt x="1337945" y="15804"/>
                </a:lnTo>
                <a:lnTo>
                  <a:pt x="1704000" y="27628"/>
                </a:lnTo>
                <a:lnTo>
                  <a:pt x="1808619" y="29726"/>
                </a:lnTo>
                <a:lnTo>
                  <a:pt x="1860930" y="30028"/>
                </a:lnTo>
                <a:lnTo>
                  <a:pt x="1961530" y="31636"/>
                </a:lnTo>
                <a:lnTo>
                  <a:pt x="2408936" y="33584"/>
                </a:lnTo>
                <a:lnTo>
                  <a:pt x="2430272" y="33584"/>
                </a:lnTo>
                <a:lnTo>
                  <a:pt x="2430272" y="19360"/>
                </a:lnTo>
                <a:lnTo>
                  <a:pt x="2412492" y="15804"/>
                </a:lnTo>
                <a:close/>
              </a:path>
              <a:path w="2430779" h="41275">
                <a:moveTo>
                  <a:pt x="1145794" y="22916"/>
                </a:moveTo>
                <a:lnTo>
                  <a:pt x="636905" y="22916"/>
                </a:lnTo>
                <a:lnTo>
                  <a:pt x="690874" y="23472"/>
                </a:lnTo>
                <a:lnTo>
                  <a:pt x="800050" y="25916"/>
                </a:lnTo>
                <a:lnTo>
                  <a:pt x="853948" y="26472"/>
                </a:lnTo>
                <a:lnTo>
                  <a:pt x="1145794" y="22916"/>
                </a:lnTo>
                <a:close/>
              </a:path>
              <a:path w="2430779" h="41275">
                <a:moveTo>
                  <a:pt x="846836" y="5136"/>
                </a:moveTo>
                <a:lnTo>
                  <a:pt x="795616" y="6871"/>
                </a:lnTo>
                <a:lnTo>
                  <a:pt x="744378" y="7924"/>
                </a:lnTo>
                <a:lnTo>
                  <a:pt x="590676" y="8692"/>
                </a:lnTo>
                <a:lnTo>
                  <a:pt x="567227" y="9248"/>
                </a:lnTo>
                <a:lnTo>
                  <a:pt x="521614" y="11692"/>
                </a:lnTo>
                <a:lnTo>
                  <a:pt x="498094" y="12248"/>
                </a:lnTo>
                <a:lnTo>
                  <a:pt x="345186" y="12248"/>
                </a:lnTo>
                <a:lnTo>
                  <a:pt x="275732" y="18471"/>
                </a:lnTo>
                <a:lnTo>
                  <a:pt x="241047" y="20249"/>
                </a:lnTo>
                <a:lnTo>
                  <a:pt x="1224367" y="20249"/>
                </a:lnTo>
                <a:lnTo>
                  <a:pt x="1289865" y="16915"/>
                </a:lnTo>
                <a:lnTo>
                  <a:pt x="1337945" y="15804"/>
                </a:lnTo>
                <a:lnTo>
                  <a:pt x="1939290" y="15804"/>
                </a:lnTo>
                <a:lnTo>
                  <a:pt x="1889172" y="15277"/>
                </a:lnTo>
                <a:lnTo>
                  <a:pt x="1684819" y="9219"/>
                </a:lnTo>
                <a:lnTo>
                  <a:pt x="1633220" y="8692"/>
                </a:lnTo>
                <a:lnTo>
                  <a:pt x="1598547" y="6581"/>
                </a:lnTo>
                <a:lnTo>
                  <a:pt x="1584019" y="5976"/>
                </a:lnTo>
                <a:lnTo>
                  <a:pt x="999224" y="5976"/>
                </a:lnTo>
                <a:lnTo>
                  <a:pt x="846836" y="5136"/>
                </a:lnTo>
                <a:close/>
              </a:path>
              <a:path w="2430779" h="41275">
                <a:moveTo>
                  <a:pt x="1299656" y="0"/>
                </a:moveTo>
                <a:lnTo>
                  <a:pt x="1250968" y="345"/>
                </a:lnTo>
                <a:lnTo>
                  <a:pt x="1202690" y="1580"/>
                </a:lnTo>
                <a:lnTo>
                  <a:pt x="1152153" y="4016"/>
                </a:lnTo>
                <a:lnTo>
                  <a:pt x="1101317" y="5395"/>
                </a:lnTo>
                <a:lnTo>
                  <a:pt x="1050301" y="5965"/>
                </a:lnTo>
                <a:lnTo>
                  <a:pt x="999224" y="5976"/>
                </a:lnTo>
                <a:lnTo>
                  <a:pt x="1584019" y="5976"/>
                </a:lnTo>
                <a:lnTo>
                  <a:pt x="1529153" y="3691"/>
                </a:lnTo>
                <a:lnTo>
                  <a:pt x="1494409" y="1580"/>
                </a:lnTo>
                <a:lnTo>
                  <a:pt x="129965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5318759" y="6003035"/>
            <a:ext cx="2324100" cy="33655"/>
          </a:xfrm>
          <a:custGeom>
            <a:avLst/>
            <a:gdLst/>
            <a:ahLst/>
            <a:cxnLst/>
            <a:rect l="l" t="t" r="r" b="b"/>
            <a:pathLst>
              <a:path w="2324100" h="33654">
                <a:moveTo>
                  <a:pt x="0" y="6705"/>
                </a:moveTo>
                <a:lnTo>
                  <a:pt x="0" y="20116"/>
                </a:lnTo>
                <a:lnTo>
                  <a:pt x="14224" y="23469"/>
                </a:lnTo>
                <a:lnTo>
                  <a:pt x="30227" y="29284"/>
                </a:lnTo>
                <a:lnTo>
                  <a:pt x="46243" y="32270"/>
                </a:lnTo>
                <a:lnTo>
                  <a:pt x="62283" y="33370"/>
                </a:lnTo>
                <a:lnTo>
                  <a:pt x="78359" y="33527"/>
                </a:lnTo>
                <a:lnTo>
                  <a:pt x="118921" y="33004"/>
                </a:lnTo>
                <a:lnTo>
                  <a:pt x="201427" y="30699"/>
                </a:lnTo>
                <a:lnTo>
                  <a:pt x="242062" y="30175"/>
                </a:lnTo>
                <a:lnTo>
                  <a:pt x="295691" y="27598"/>
                </a:lnTo>
                <a:lnTo>
                  <a:pt x="349833" y="26325"/>
                </a:lnTo>
                <a:lnTo>
                  <a:pt x="578935" y="25984"/>
                </a:lnTo>
                <a:lnTo>
                  <a:pt x="591361" y="24884"/>
                </a:lnTo>
                <a:lnTo>
                  <a:pt x="613933" y="23888"/>
                </a:lnTo>
                <a:lnTo>
                  <a:pt x="636529" y="23521"/>
                </a:lnTo>
                <a:lnTo>
                  <a:pt x="658494" y="23469"/>
                </a:lnTo>
                <a:lnTo>
                  <a:pt x="685720" y="21531"/>
                </a:lnTo>
                <a:lnTo>
                  <a:pt x="713612" y="20535"/>
                </a:lnTo>
                <a:lnTo>
                  <a:pt x="741505" y="20169"/>
                </a:lnTo>
                <a:lnTo>
                  <a:pt x="2324099" y="20116"/>
                </a:lnTo>
                <a:lnTo>
                  <a:pt x="2324099" y="16763"/>
                </a:lnTo>
                <a:lnTo>
                  <a:pt x="98297" y="16763"/>
                </a:lnTo>
                <a:lnTo>
                  <a:pt x="57860" y="15297"/>
                </a:lnTo>
                <a:lnTo>
                  <a:pt x="17779" y="10058"/>
                </a:lnTo>
                <a:lnTo>
                  <a:pt x="0" y="6705"/>
                </a:lnTo>
                <a:close/>
              </a:path>
              <a:path w="2324100" h="33654">
                <a:moveTo>
                  <a:pt x="578935" y="25984"/>
                </a:moveTo>
                <a:lnTo>
                  <a:pt x="404383" y="25984"/>
                </a:lnTo>
                <a:lnTo>
                  <a:pt x="569467" y="26822"/>
                </a:lnTo>
                <a:lnTo>
                  <a:pt x="578935" y="25984"/>
                </a:lnTo>
                <a:close/>
              </a:path>
              <a:path w="2324100" h="33654">
                <a:moveTo>
                  <a:pt x="2324099" y="20116"/>
                </a:moveTo>
                <a:lnTo>
                  <a:pt x="879093" y="20116"/>
                </a:lnTo>
                <a:lnTo>
                  <a:pt x="980551" y="20535"/>
                </a:lnTo>
                <a:lnTo>
                  <a:pt x="1031238" y="21531"/>
                </a:lnTo>
                <a:lnTo>
                  <a:pt x="1081913" y="23469"/>
                </a:lnTo>
                <a:lnTo>
                  <a:pt x="1409445" y="26822"/>
                </a:lnTo>
                <a:lnTo>
                  <a:pt x="1868550" y="26822"/>
                </a:lnTo>
                <a:lnTo>
                  <a:pt x="1975326" y="25407"/>
                </a:lnTo>
                <a:lnTo>
                  <a:pt x="2315131" y="25349"/>
                </a:lnTo>
                <a:lnTo>
                  <a:pt x="2320655" y="23993"/>
                </a:lnTo>
                <a:lnTo>
                  <a:pt x="2324099" y="20116"/>
                </a:lnTo>
                <a:close/>
              </a:path>
              <a:path w="2324100" h="33654">
                <a:moveTo>
                  <a:pt x="2315131" y="25349"/>
                </a:moveTo>
                <a:lnTo>
                  <a:pt x="2028713" y="25349"/>
                </a:lnTo>
                <a:lnTo>
                  <a:pt x="2295651" y="26822"/>
                </a:lnTo>
                <a:lnTo>
                  <a:pt x="2303097" y="26717"/>
                </a:lnTo>
                <a:lnTo>
                  <a:pt x="2312542" y="25984"/>
                </a:lnTo>
                <a:lnTo>
                  <a:pt x="2315131" y="25349"/>
                </a:lnTo>
                <a:close/>
              </a:path>
              <a:path w="2324100" h="33654">
                <a:moveTo>
                  <a:pt x="718947" y="0"/>
                </a:moveTo>
                <a:lnTo>
                  <a:pt x="701166" y="0"/>
                </a:lnTo>
                <a:lnTo>
                  <a:pt x="694054" y="3352"/>
                </a:lnTo>
                <a:lnTo>
                  <a:pt x="648642" y="3876"/>
                </a:lnTo>
                <a:lnTo>
                  <a:pt x="557912" y="6181"/>
                </a:lnTo>
                <a:lnTo>
                  <a:pt x="370676" y="7233"/>
                </a:lnTo>
                <a:lnTo>
                  <a:pt x="276079" y="9149"/>
                </a:lnTo>
                <a:lnTo>
                  <a:pt x="228781" y="10928"/>
                </a:lnTo>
                <a:lnTo>
                  <a:pt x="139402" y="15716"/>
                </a:lnTo>
                <a:lnTo>
                  <a:pt x="98297" y="16763"/>
                </a:lnTo>
                <a:lnTo>
                  <a:pt x="2324099" y="16763"/>
                </a:lnTo>
                <a:lnTo>
                  <a:pt x="2324099" y="10058"/>
                </a:lnTo>
                <a:lnTo>
                  <a:pt x="1267079" y="10058"/>
                </a:lnTo>
                <a:lnTo>
                  <a:pt x="1213052" y="9010"/>
                </a:lnTo>
                <a:lnTo>
                  <a:pt x="1102379" y="4400"/>
                </a:lnTo>
                <a:lnTo>
                  <a:pt x="1031950" y="3104"/>
                </a:lnTo>
                <a:lnTo>
                  <a:pt x="828355" y="3104"/>
                </a:lnTo>
                <a:lnTo>
                  <a:pt x="773855" y="2343"/>
                </a:lnTo>
                <a:lnTo>
                  <a:pt x="718947" y="0"/>
                </a:lnTo>
                <a:close/>
              </a:path>
              <a:path w="2324100" h="33654">
                <a:moveTo>
                  <a:pt x="991444" y="2405"/>
                </a:moveTo>
                <a:lnTo>
                  <a:pt x="828355" y="3104"/>
                </a:lnTo>
                <a:lnTo>
                  <a:pt x="1031950" y="3104"/>
                </a:lnTo>
                <a:lnTo>
                  <a:pt x="991444" y="240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5137403" y="5758261"/>
            <a:ext cx="2687320" cy="34925"/>
          </a:xfrm>
          <a:custGeom>
            <a:avLst/>
            <a:gdLst/>
            <a:ahLst/>
            <a:cxnLst/>
            <a:rect l="l" t="t" r="r" b="b"/>
            <a:pathLst>
              <a:path w="2687320" h="34925">
                <a:moveTo>
                  <a:pt x="2131140" y="16796"/>
                </a:moveTo>
                <a:lnTo>
                  <a:pt x="1300686" y="16796"/>
                </a:lnTo>
                <a:lnTo>
                  <a:pt x="1398002" y="17473"/>
                </a:lnTo>
                <a:lnTo>
                  <a:pt x="1494663" y="19502"/>
                </a:lnTo>
                <a:lnTo>
                  <a:pt x="1546180" y="19588"/>
                </a:lnTo>
                <a:lnTo>
                  <a:pt x="2064003" y="26702"/>
                </a:lnTo>
                <a:lnTo>
                  <a:pt x="2083248" y="26759"/>
                </a:lnTo>
                <a:lnTo>
                  <a:pt x="2103183" y="27153"/>
                </a:lnTo>
                <a:lnTo>
                  <a:pt x="2123118" y="28224"/>
                </a:lnTo>
                <a:lnTo>
                  <a:pt x="2142363" y="30309"/>
                </a:lnTo>
                <a:lnTo>
                  <a:pt x="2179758" y="33909"/>
                </a:lnTo>
                <a:lnTo>
                  <a:pt x="2217499" y="34807"/>
                </a:lnTo>
                <a:lnTo>
                  <a:pt x="2295398" y="33903"/>
                </a:lnTo>
                <a:lnTo>
                  <a:pt x="2686812" y="33903"/>
                </a:lnTo>
                <a:lnTo>
                  <a:pt x="2686812" y="23096"/>
                </a:lnTo>
                <a:lnTo>
                  <a:pt x="2680653" y="19502"/>
                </a:lnTo>
                <a:lnTo>
                  <a:pt x="2202815" y="19502"/>
                </a:lnTo>
                <a:lnTo>
                  <a:pt x="2131140" y="16796"/>
                </a:lnTo>
                <a:close/>
              </a:path>
              <a:path w="2687320" h="34925">
                <a:moveTo>
                  <a:pt x="1106805" y="19502"/>
                </a:moveTo>
                <a:lnTo>
                  <a:pt x="313182" y="19502"/>
                </a:lnTo>
                <a:lnTo>
                  <a:pt x="357985" y="20120"/>
                </a:lnTo>
                <a:lnTo>
                  <a:pt x="402145" y="21749"/>
                </a:lnTo>
                <a:lnTo>
                  <a:pt x="491109" y="26702"/>
                </a:lnTo>
                <a:lnTo>
                  <a:pt x="540963" y="27219"/>
                </a:lnTo>
                <a:lnTo>
                  <a:pt x="691458" y="30972"/>
                </a:lnTo>
                <a:lnTo>
                  <a:pt x="742286" y="31290"/>
                </a:lnTo>
                <a:lnTo>
                  <a:pt x="793623" y="30309"/>
                </a:lnTo>
                <a:lnTo>
                  <a:pt x="845458" y="27004"/>
                </a:lnTo>
                <a:lnTo>
                  <a:pt x="897706" y="24301"/>
                </a:lnTo>
                <a:lnTo>
                  <a:pt x="950166" y="22200"/>
                </a:lnTo>
                <a:lnTo>
                  <a:pt x="1002636" y="20701"/>
                </a:lnTo>
                <a:lnTo>
                  <a:pt x="1054916" y="19801"/>
                </a:lnTo>
                <a:lnTo>
                  <a:pt x="1106805" y="19502"/>
                </a:lnTo>
                <a:close/>
              </a:path>
              <a:path w="2687320" h="34925">
                <a:moveTo>
                  <a:pt x="269113" y="6440"/>
                </a:moveTo>
                <a:lnTo>
                  <a:pt x="224786" y="8187"/>
                </a:lnTo>
                <a:lnTo>
                  <a:pt x="181483" y="12301"/>
                </a:lnTo>
                <a:lnTo>
                  <a:pt x="138811" y="12301"/>
                </a:lnTo>
                <a:lnTo>
                  <a:pt x="109398" y="14379"/>
                </a:lnTo>
                <a:lnTo>
                  <a:pt x="79629" y="15446"/>
                </a:lnTo>
                <a:lnTo>
                  <a:pt x="49192" y="15839"/>
                </a:lnTo>
                <a:lnTo>
                  <a:pt x="17780" y="15895"/>
                </a:lnTo>
                <a:lnTo>
                  <a:pt x="0" y="15895"/>
                </a:lnTo>
                <a:lnTo>
                  <a:pt x="0" y="26702"/>
                </a:lnTo>
                <a:lnTo>
                  <a:pt x="17780" y="26702"/>
                </a:lnTo>
                <a:lnTo>
                  <a:pt x="25725" y="27266"/>
                </a:lnTo>
                <a:lnTo>
                  <a:pt x="33337" y="28506"/>
                </a:lnTo>
                <a:lnTo>
                  <a:pt x="40282" y="29746"/>
                </a:lnTo>
                <a:lnTo>
                  <a:pt x="46228" y="30309"/>
                </a:lnTo>
                <a:lnTo>
                  <a:pt x="91084" y="28168"/>
                </a:lnTo>
                <a:lnTo>
                  <a:pt x="179369" y="25237"/>
                </a:lnTo>
                <a:lnTo>
                  <a:pt x="224155" y="23096"/>
                </a:lnTo>
                <a:lnTo>
                  <a:pt x="246120" y="22534"/>
                </a:lnTo>
                <a:lnTo>
                  <a:pt x="291288" y="20063"/>
                </a:lnTo>
                <a:lnTo>
                  <a:pt x="313182" y="19502"/>
                </a:lnTo>
                <a:lnTo>
                  <a:pt x="1106805" y="19502"/>
                </a:lnTo>
                <a:lnTo>
                  <a:pt x="1203394" y="17473"/>
                </a:lnTo>
                <a:lnTo>
                  <a:pt x="1226549" y="17231"/>
                </a:lnTo>
                <a:lnTo>
                  <a:pt x="719774" y="17231"/>
                </a:lnTo>
                <a:lnTo>
                  <a:pt x="669035" y="16347"/>
                </a:lnTo>
                <a:lnTo>
                  <a:pt x="618297" y="14563"/>
                </a:lnTo>
                <a:lnTo>
                  <a:pt x="567353" y="11978"/>
                </a:lnTo>
                <a:lnTo>
                  <a:pt x="516000" y="8694"/>
                </a:lnTo>
                <a:lnTo>
                  <a:pt x="359410" y="8694"/>
                </a:lnTo>
                <a:lnTo>
                  <a:pt x="314106" y="6721"/>
                </a:lnTo>
                <a:lnTo>
                  <a:pt x="269113" y="6440"/>
                </a:lnTo>
                <a:close/>
              </a:path>
              <a:path w="2687320" h="34925">
                <a:moveTo>
                  <a:pt x="2405634" y="15895"/>
                </a:moveTo>
                <a:lnTo>
                  <a:pt x="2354959" y="16458"/>
                </a:lnTo>
                <a:lnTo>
                  <a:pt x="2253561" y="18938"/>
                </a:lnTo>
                <a:lnTo>
                  <a:pt x="2202815" y="19502"/>
                </a:lnTo>
                <a:lnTo>
                  <a:pt x="2644140" y="19502"/>
                </a:lnTo>
                <a:lnTo>
                  <a:pt x="2596767" y="17741"/>
                </a:lnTo>
                <a:lnTo>
                  <a:pt x="2548902" y="16674"/>
                </a:lnTo>
                <a:lnTo>
                  <a:pt x="2405634" y="15895"/>
                </a:lnTo>
                <a:close/>
              </a:path>
              <a:path w="2687320" h="34925">
                <a:moveTo>
                  <a:pt x="2669476" y="18598"/>
                </a:moveTo>
                <a:lnTo>
                  <a:pt x="2644140" y="19502"/>
                </a:lnTo>
                <a:lnTo>
                  <a:pt x="2680653" y="19502"/>
                </a:lnTo>
                <a:lnTo>
                  <a:pt x="2669476" y="18598"/>
                </a:lnTo>
                <a:close/>
              </a:path>
              <a:path w="2687320" h="34925">
                <a:moveTo>
                  <a:pt x="1351723" y="0"/>
                </a:moveTo>
                <a:lnTo>
                  <a:pt x="1247401" y="1028"/>
                </a:lnTo>
                <a:lnTo>
                  <a:pt x="1088898" y="5087"/>
                </a:lnTo>
                <a:lnTo>
                  <a:pt x="822071" y="15895"/>
                </a:lnTo>
                <a:lnTo>
                  <a:pt x="770718" y="17114"/>
                </a:lnTo>
                <a:lnTo>
                  <a:pt x="719774" y="17231"/>
                </a:lnTo>
                <a:lnTo>
                  <a:pt x="1226549" y="17231"/>
                </a:lnTo>
                <a:lnTo>
                  <a:pt x="2131140" y="16796"/>
                </a:lnTo>
                <a:lnTo>
                  <a:pt x="2036284" y="13797"/>
                </a:lnTo>
                <a:lnTo>
                  <a:pt x="1980741" y="12703"/>
                </a:lnTo>
                <a:lnTo>
                  <a:pt x="1925193" y="12301"/>
                </a:lnTo>
                <a:lnTo>
                  <a:pt x="1403666" y="368"/>
                </a:lnTo>
                <a:lnTo>
                  <a:pt x="1351723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969764" y="3895344"/>
            <a:ext cx="3025140" cy="29209"/>
          </a:xfrm>
          <a:custGeom>
            <a:avLst/>
            <a:gdLst/>
            <a:ahLst/>
            <a:cxnLst/>
            <a:rect l="l" t="t" r="r" b="b"/>
            <a:pathLst>
              <a:path w="3025140" h="29210">
                <a:moveTo>
                  <a:pt x="3017406" y="20680"/>
                </a:moveTo>
                <a:lnTo>
                  <a:pt x="1606295" y="20680"/>
                </a:lnTo>
                <a:lnTo>
                  <a:pt x="1946783" y="25272"/>
                </a:lnTo>
                <a:lnTo>
                  <a:pt x="1996528" y="26119"/>
                </a:lnTo>
                <a:lnTo>
                  <a:pt x="2541142" y="28955"/>
                </a:lnTo>
                <a:lnTo>
                  <a:pt x="2567814" y="28324"/>
                </a:lnTo>
                <a:lnTo>
                  <a:pt x="2594498" y="26669"/>
                </a:lnTo>
                <a:lnTo>
                  <a:pt x="2621206" y="24348"/>
                </a:lnTo>
                <a:lnTo>
                  <a:pt x="2647950" y="21716"/>
                </a:lnTo>
                <a:lnTo>
                  <a:pt x="3020654" y="21716"/>
                </a:lnTo>
                <a:lnTo>
                  <a:pt x="3019861" y="21087"/>
                </a:lnTo>
                <a:lnTo>
                  <a:pt x="3017406" y="20680"/>
                </a:lnTo>
                <a:close/>
              </a:path>
              <a:path w="3025140" h="29210">
                <a:moveTo>
                  <a:pt x="3020654" y="21716"/>
                </a:moveTo>
                <a:lnTo>
                  <a:pt x="2708402" y="21716"/>
                </a:lnTo>
                <a:lnTo>
                  <a:pt x="3003804" y="28955"/>
                </a:lnTo>
                <a:lnTo>
                  <a:pt x="3025140" y="28955"/>
                </a:lnTo>
                <a:lnTo>
                  <a:pt x="3025140" y="25272"/>
                </a:lnTo>
                <a:lnTo>
                  <a:pt x="3020654" y="21716"/>
                </a:lnTo>
                <a:close/>
              </a:path>
              <a:path w="3025140" h="29210">
                <a:moveTo>
                  <a:pt x="1971675" y="14477"/>
                </a:moveTo>
                <a:lnTo>
                  <a:pt x="729614" y="14477"/>
                </a:lnTo>
                <a:lnTo>
                  <a:pt x="761065" y="14533"/>
                </a:lnTo>
                <a:lnTo>
                  <a:pt x="791860" y="14922"/>
                </a:lnTo>
                <a:lnTo>
                  <a:pt x="822680" y="15978"/>
                </a:lnTo>
                <a:lnTo>
                  <a:pt x="854201" y="18033"/>
                </a:lnTo>
                <a:lnTo>
                  <a:pt x="907555" y="18786"/>
                </a:lnTo>
                <a:lnTo>
                  <a:pt x="1067675" y="24520"/>
                </a:lnTo>
                <a:lnTo>
                  <a:pt x="1169097" y="26288"/>
                </a:lnTo>
                <a:lnTo>
                  <a:pt x="1217163" y="25987"/>
                </a:lnTo>
                <a:lnTo>
                  <a:pt x="1361303" y="22236"/>
                </a:lnTo>
                <a:lnTo>
                  <a:pt x="1409319" y="21716"/>
                </a:lnTo>
                <a:lnTo>
                  <a:pt x="1509014" y="21716"/>
                </a:lnTo>
                <a:lnTo>
                  <a:pt x="1557654" y="20868"/>
                </a:lnTo>
                <a:lnTo>
                  <a:pt x="3017406" y="20680"/>
                </a:lnTo>
                <a:lnTo>
                  <a:pt x="3006915" y="18938"/>
                </a:lnTo>
                <a:lnTo>
                  <a:pt x="2990635" y="18147"/>
                </a:lnTo>
                <a:lnTo>
                  <a:pt x="2975356" y="18033"/>
                </a:lnTo>
                <a:lnTo>
                  <a:pt x="2953335" y="15978"/>
                </a:lnTo>
                <a:lnTo>
                  <a:pt x="1998309" y="15978"/>
                </a:lnTo>
                <a:lnTo>
                  <a:pt x="1971675" y="14477"/>
                </a:lnTo>
                <a:close/>
              </a:path>
              <a:path w="3025140" h="29210">
                <a:moveTo>
                  <a:pt x="1477010" y="7238"/>
                </a:moveTo>
                <a:lnTo>
                  <a:pt x="1375013" y="9294"/>
                </a:lnTo>
                <a:lnTo>
                  <a:pt x="1067689" y="10794"/>
                </a:lnTo>
                <a:lnTo>
                  <a:pt x="0" y="10794"/>
                </a:lnTo>
                <a:lnTo>
                  <a:pt x="0" y="18033"/>
                </a:lnTo>
                <a:lnTo>
                  <a:pt x="10668" y="21716"/>
                </a:lnTo>
                <a:lnTo>
                  <a:pt x="67563" y="21716"/>
                </a:lnTo>
                <a:lnTo>
                  <a:pt x="94307" y="21141"/>
                </a:lnTo>
                <a:lnTo>
                  <a:pt x="147699" y="18609"/>
                </a:lnTo>
                <a:lnTo>
                  <a:pt x="174371" y="18033"/>
                </a:lnTo>
                <a:lnTo>
                  <a:pt x="541917" y="18033"/>
                </a:lnTo>
                <a:lnTo>
                  <a:pt x="633377" y="15536"/>
                </a:lnTo>
                <a:lnTo>
                  <a:pt x="681538" y="14758"/>
                </a:lnTo>
                <a:lnTo>
                  <a:pt x="1971675" y="14477"/>
                </a:lnTo>
                <a:lnTo>
                  <a:pt x="1916903" y="12339"/>
                </a:lnTo>
                <a:lnTo>
                  <a:pt x="1773979" y="8802"/>
                </a:lnTo>
                <a:lnTo>
                  <a:pt x="1477010" y="7238"/>
                </a:lnTo>
                <a:close/>
              </a:path>
              <a:path w="3025140" h="29210">
                <a:moveTo>
                  <a:pt x="541917" y="18033"/>
                </a:moveTo>
                <a:lnTo>
                  <a:pt x="174371" y="18033"/>
                </a:lnTo>
                <a:lnTo>
                  <a:pt x="227745" y="18417"/>
                </a:lnTo>
                <a:lnTo>
                  <a:pt x="386101" y="21333"/>
                </a:lnTo>
                <a:lnTo>
                  <a:pt x="437769" y="21716"/>
                </a:lnTo>
                <a:lnTo>
                  <a:pt x="541917" y="18033"/>
                </a:lnTo>
                <a:close/>
              </a:path>
              <a:path w="3025140" h="29210">
                <a:moveTo>
                  <a:pt x="2281301" y="10794"/>
                </a:moveTo>
                <a:lnTo>
                  <a:pt x="2230052" y="12924"/>
                </a:lnTo>
                <a:lnTo>
                  <a:pt x="2178113" y="14017"/>
                </a:lnTo>
                <a:lnTo>
                  <a:pt x="2074926" y="14477"/>
                </a:lnTo>
                <a:lnTo>
                  <a:pt x="2050291" y="14978"/>
                </a:lnTo>
                <a:lnTo>
                  <a:pt x="2024634" y="15811"/>
                </a:lnTo>
                <a:lnTo>
                  <a:pt x="1998309" y="15978"/>
                </a:lnTo>
                <a:lnTo>
                  <a:pt x="2953335" y="15978"/>
                </a:lnTo>
                <a:lnTo>
                  <a:pt x="2930350" y="14922"/>
                </a:lnTo>
                <a:lnTo>
                  <a:pt x="2906722" y="14533"/>
                </a:lnTo>
                <a:lnTo>
                  <a:pt x="2882772" y="14477"/>
                </a:lnTo>
                <a:lnTo>
                  <a:pt x="2838958" y="12405"/>
                </a:lnTo>
                <a:lnTo>
                  <a:pt x="2545422" y="12405"/>
                </a:lnTo>
                <a:lnTo>
                  <a:pt x="2281301" y="10794"/>
                </a:lnTo>
                <a:close/>
              </a:path>
              <a:path w="3025140" h="29210">
                <a:moveTo>
                  <a:pt x="2698429" y="9458"/>
                </a:moveTo>
                <a:lnTo>
                  <a:pt x="2598308" y="11954"/>
                </a:lnTo>
                <a:lnTo>
                  <a:pt x="2545422" y="12405"/>
                </a:lnTo>
                <a:lnTo>
                  <a:pt x="2838958" y="12405"/>
                </a:lnTo>
                <a:lnTo>
                  <a:pt x="2791637" y="10566"/>
                </a:lnTo>
                <a:lnTo>
                  <a:pt x="2745201" y="9494"/>
                </a:lnTo>
                <a:lnTo>
                  <a:pt x="2698429" y="9458"/>
                </a:lnTo>
                <a:close/>
              </a:path>
              <a:path w="3025140" h="29210">
                <a:moveTo>
                  <a:pt x="861313" y="0"/>
                </a:moveTo>
                <a:lnTo>
                  <a:pt x="587248" y="0"/>
                </a:lnTo>
                <a:lnTo>
                  <a:pt x="439115" y="5714"/>
                </a:lnTo>
                <a:lnTo>
                  <a:pt x="388945" y="6827"/>
                </a:lnTo>
                <a:lnTo>
                  <a:pt x="338074" y="7238"/>
                </a:lnTo>
                <a:lnTo>
                  <a:pt x="39018" y="7246"/>
                </a:lnTo>
                <a:lnTo>
                  <a:pt x="31670" y="7794"/>
                </a:lnTo>
                <a:lnTo>
                  <a:pt x="18113" y="10239"/>
                </a:lnTo>
                <a:lnTo>
                  <a:pt x="10668" y="10794"/>
                </a:lnTo>
                <a:lnTo>
                  <a:pt x="1067689" y="10794"/>
                </a:lnTo>
                <a:lnTo>
                  <a:pt x="1016940" y="9608"/>
                </a:lnTo>
                <a:lnTo>
                  <a:pt x="965835" y="6730"/>
                </a:lnTo>
                <a:lnTo>
                  <a:pt x="861313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5353811" y="6078982"/>
            <a:ext cx="2249805" cy="33020"/>
          </a:xfrm>
          <a:custGeom>
            <a:avLst/>
            <a:gdLst/>
            <a:ahLst/>
            <a:cxnLst/>
            <a:rect l="l" t="t" r="r" b="b"/>
            <a:pathLst>
              <a:path w="2249804" h="33020">
                <a:moveTo>
                  <a:pt x="8334" y="2704"/>
                </a:moveTo>
                <a:lnTo>
                  <a:pt x="0" y="7365"/>
                </a:lnTo>
                <a:lnTo>
                  <a:pt x="388" y="11739"/>
                </a:lnTo>
                <a:lnTo>
                  <a:pt x="3111" y="14731"/>
                </a:lnTo>
                <a:lnTo>
                  <a:pt x="67637" y="28946"/>
                </a:lnTo>
                <a:lnTo>
                  <a:pt x="110347" y="32686"/>
                </a:lnTo>
                <a:lnTo>
                  <a:pt x="153033" y="32974"/>
                </a:lnTo>
                <a:lnTo>
                  <a:pt x="195707" y="29463"/>
                </a:lnTo>
                <a:lnTo>
                  <a:pt x="217171" y="28888"/>
                </a:lnTo>
                <a:lnTo>
                  <a:pt x="261340" y="26356"/>
                </a:lnTo>
                <a:lnTo>
                  <a:pt x="284734" y="25780"/>
                </a:lnTo>
                <a:lnTo>
                  <a:pt x="386191" y="20716"/>
                </a:lnTo>
                <a:lnTo>
                  <a:pt x="436878" y="19048"/>
                </a:lnTo>
                <a:lnTo>
                  <a:pt x="487552" y="18414"/>
                </a:lnTo>
                <a:lnTo>
                  <a:pt x="2249423" y="18414"/>
                </a:lnTo>
                <a:lnTo>
                  <a:pt x="2249423" y="14271"/>
                </a:lnTo>
                <a:lnTo>
                  <a:pt x="131683" y="14271"/>
                </a:lnTo>
                <a:lnTo>
                  <a:pt x="92862" y="13063"/>
                </a:lnTo>
                <a:lnTo>
                  <a:pt x="53339" y="7365"/>
                </a:lnTo>
                <a:lnTo>
                  <a:pt x="44907" y="5798"/>
                </a:lnTo>
                <a:lnTo>
                  <a:pt x="26670" y="3222"/>
                </a:lnTo>
                <a:lnTo>
                  <a:pt x="8334" y="2704"/>
                </a:lnTo>
                <a:close/>
              </a:path>
              <a:path w="2249804" h="33020">
                <a:moveTo>
                  <a:pt x="2238756" y="18414"/>
                </a:moveTo>
                <a:lnTo>
                  <a:pt x="487552" y="18414"/>
                </a:lnTo>
                <a:lnTo>
                  <a:pt x="533578" y="18990"/>
                </a:lnTo>
                <a:lnTo>
                  <a:pt x="628249" y="21522"/>
                </a:lnTo>
                <a:lnTo>
                  <a:pt x="676275" y="22097"/>
                </a:lnTo>
                <a:lnTo>
                  <a:pt x="2185416" y="22097"/>
                </a:lnTo>
                <a:lnTo>
                  <a:pt x="2198750" y="22040"/>
                </a:lnTo>
                <a:lnTo>
                  <a:pt x="2212086" y="21637"/>
                </a:lnTo>
                <a:lnTo>
                  <a:pt x="2225421" y="20544"/>
                </a:lnTo>
                <a:lnTo>
                  <a:pt x="2238756" y="18414"/>
                </a:lnTo>
                <a:close/>
              </a:path>
              <a:path w="2249804" h="33020">
                <a:moveTo>
                  <a:pt x="480441" y="0"/>
                </a:moveTo>
                <a:lnTo>
                  <a:pt x="458549" y="57"/>
                </a:lnTo>
                <a:lnTo>
                  <a:pt x="435990" y="460"/>
                </a:lnTo>
                <a:lnTo>
                  <a:pt x="413432" y="1553"/>
                </a:lnTo>
                <a:lnTo>
                  <a:pt x="391540" y="3682"/>
                </a:lnTo>
                <a:lnTo>
                  <a:pt x="300736" y="4143"/>
                </a:lnTo>
                <a:lnTo>
                  <a:pt x="255345" y="5236"/>
                </a:lnTo>
                <a:lnTo>
                  <a:pt x="209930" y="7365"/>
                </a:lnTo>
                <a:lnTo>
                  <a:pt x="170479" y="12027"/>
                </a:lnTo>
                <a:lnTo>
                  <a:pt x="131683" y="14271"/>
                </a:lnTo>
                <a:lnTo>
                  <a:pt x="2249423" y="14271"/>
                </a:lnTo>
                <a:lnTo>
                  <a:pt x="2249423" y="7365"/>
                </a:lnTo>
                <a:lnTo>
                  <a:pt x="836422" y="7365"/>
                </a:lnTo>
                <a:lnTo>
                  <a:pt x="583393" y="816"/>
                </a:lnTo>
                <a:lnTo>
                  <a:pt x="480441" y="0"/>
                </a:lnTo>
                <a:close/>
              </a:path>
              <a:path w="2249804" h="33020">
                <a:moveTo>
                  <a:pt x="2237422" y="0"/>
                </a:moveTo>
                <a:lnTo>
                  <a:pt x="2226921" y="2186"/>
                </a:lnTo>
                <a:lnTo>
                  <a:pt x="2217419" y="3682"/>
                </a:lnTo>
                <a:lnTo>
                  <a:pt x="836422" y="7365"/>
                </a:lnTo>
                <a:lnTo>
                  <a:pt x="2249423" y="7365"/>
                </a:lnTo>
                <a:lnTo>
                  <a:pt x="2245923" y="575"/>
                </a:lnTo>
                <a:lnTo>
                  <a:pt x="2237422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5361432" y="2851404"/>
            <a:ext cx="2247900" cy="29209"/>
          </a:xfrm>
          <a:custGeom>
            <a:avLst/>
            <a:gdLst/>
            <a:ahLst/>
            <a:cxnLst/>
            <a:rect l="l" t="t" r="r" b="b"/>
            <a:pathLst>
              <a:path w="2247900" h="29210">
                <a:moveTo>
                  <a:pt x="2247899" y="19050"/>
                </a:moveTo>
                <a:lnTo>
                  <a:pt x="1497885" y="19050"/>
                </a:lnTo>
                <a:lnTo>
                  <a:pt x="1544733" y="19346"/>
                </a:lnTo>
                <a:lnTo>
                  <a:pt x="1591970" y="20235"/>
                </a:lnTo>
                <a:lnTo>
                  <a:pt x="1693406" y="23481"/>
                </a:lnTo>
                <a:lnTo>
                  <a:pt x="1856243" y="27130"/>
                </a:lnTo>
                <a:lnTo>
                  <a:pt x="1909952" y="28956"/>
                </a:lnTo>
                <a:lnTo>
                  <a:pt x="2247899" y="28956"/>
                </a:lnTo>
                <a:lnTo>
                  <a:pt x="2247899" y="19050"/>
                </a:lnTo>
                <a:close/>
              </a:path>
              <a:path w="2247900" h="29210">
                <a:moveTo>
                  <a:pt x="2192726" y="9294"/>
                </a:moveTo>
                <a:lnTo>
                  <a:pt x="2165667" y="9461"/>
                </a:lnTo>
                <a:lnTo>
                  <a:pt x="2085157" y="11370"/>
                </a:lnTo>
                <a:lnTo>
                  <a:pt x="2035706" y="13902"/>
                </a:lnTo>
                <a:lnTo>
                  <a:pt x="2009647" y="14478"/>
                </a:lnTo>
                <a:lnTo>
                  <a:pt x="330834" y="14478"/>
                </a:lnTo>
                <a:lnTo>
                  <a:pt x="435597" y="16143"/>
                </a:lnTo>
                <a:lnTo>
                  <a:pt x="1013713" y="18605"/>
                </a:lnTo>
                <a:lnTo>
                  <a:pt x="1065609" y="19661"/>
                </a:lnTo>
                <a:lnTo>
                  <a:pt x="1116838" y="21717"/>
                </a:lnTo>
                <a:lnTo>
                  <a:pt x="1165540" y="24838"/>
                </a:lnTo>
                <a:lnTo>
                  <a:pt x="1213731" y="25868"/>
                </a:lnTo>
                <a:lnTo>
                  <a:pt x="1261752" y="25338"/>
                </a:lnTo>
                <a:lnTo>
                  <a:pt x="1404943" y="20235"/>
                </a:lnTo>
                <a:lnTo>
                  <a:pt x="1451323" y="19346"/>
                </a:lnTo>
                <a:lnTo>
                  <a:pt x="2247899" y="19050"/>
                </a:lnTo>
                <a:lnTo>
                  <a:pt x="2247799" y="16744"/>
                </a:lnTo>
                <a:lnTo>
                  <a:pt x="2247455" y="11902"/>
                </a:lnTo>
                <a:lnTo>
                  <a:pt x="2246248" y="10795"/>
                </a:lnTo>
                <a:lnTo>
                  <a:pt x="2219451" y="10795"/>
                </a:lnTo>
                <a:lnTo>
                  <a:pt x="2192726" y="9294"/>
                </a:lnTo>
                <a:close/>
              </a:path>
              <a:path w="2247900" h="29210">
                <a:moveTo>
                  <a:pt x="19502" y="3226"/>
                </a:moveTo>
                <a:lnTo>
                  <a:pt x="11112" y="3587"/>
                </a:lnTo>
                <a:lnTo>
                  <a:pt x="3389" y="6663"/>
                </a:lnTo>
                <a:lnTo>
                  <a:pt x="0" y="14478"/>
                </a:lnTo>
                <a:lnTo>
                  <a:pt x="7556" y="20163"/>
                </a:lnTo>
                <a:lnTo>
                  <a:pt x="25780" y="22145"/>
                </a:lnTo>
                <a:lnTo>
                  <a:pt x="48005" y="22103"/>
                </a:lnTo>
                <a:lnTo>
                  <a:pt x="67563" y="21717"/>
                </a:lnTo>
                <a:lnTo>
                  <a:pt x="225307" y="16002"/>
                </a:lnTo>
                <a:lnTo>
                  <a:pt x="277802" y="14889"/>
                </a:lnTo>
                <a:lnTo>
                  <a:pt x="2009647" y="14478"/>
                </a:lnTo>
                <a:lnTo>
                  <a:pt x="1813271" y="7238"/>
                </a:lnTo>
                <a:lnTo>
                  <a:pt x="1127505" y="7238"/>
                </a:lnTo>
                <a:lnTo>
                  <a:pt x="1079499" y="6163"/>
                </a:lnTo>
                <a:lnTo>
                  <a:pt x="1031493" y="4063"/>
                </a:lnTo>
                <a:lnTo>
                  <a:pt x="1014472" y="3556"/>
                </a:lnTo>
                <a:lnTo>
                  <a:pt x="24891" y="3556"/>
                </a:lnTo>
                <a:lnTo>
                  <a:pt x="19502" y="3226"/>
                </a:lnTo>
                <a:close/>
              </a:path>
              <a:path w="2247900" h="29210">
                <a:moveTo>
                  <a:pt x="2235898" y="8909"/>
                </a:moveTo>
                <a:lnTo>
                  <a:pt x="2219451" y="10795"/>
                </a:lnTo>
                <a:lnTo>
                  <a:pt x="2246248" y="10795"/>
                </a:lnTo>
                <a:lnTo>
                  <a:pt x="2244343" y="9048"/>
                </a:lnTo>
                <a:lnTo>
                  <a:pt x="2235898" y="8909"/>
                </a:lnTo>
                <a:close/>
              </a:path>
              <a:path w="2247900" h="29210">
                <a:moveTo>
                  <a:pt x="1614804" y="0"/>
                </a:moveTo>
                <a:lnTo>
                  <a:pt x="1572133" y="0"/>
                </a:lnTo>
                <a:lnTo>
                  <a:pt x="1550845" y="1500"/>
                </a:lnTo>
                <a:lnTo>
                  <a:pt x="1497456" y="4952"/>
                </a:lnTo>
                <a:lnTo>
                  <a:pt x="1460118" y="6607"/>
                </a:lnTo>
                <a:lnTo>
                  <a:pt x="1422781" y="7238"/>
                </a:lnTo>
                <a:lnTo>
                  <a:pt x="1813271" y="7238"/>
                </a:lnTo>
                <a:lnTo>
                  <a:pt x="1614804" y="0"/>
                </a:lnTo>
                <a:close/>
              </a:path>
              <a:path w="2247900" h="29210">
                <a:moveTo>
                  <a:pt x="33948" y="2055"/>
                </a:moveTo>
                <a:lnTo>
                  <a:pt x="24891" y="3556"/>
                </a:lnTo>
                <a:lnTo>
                  <a:pt x="60451" y="3556"/>
                </a:lnTo>
                <a:lnTo>
                  <a:pt x="49395" y="3055"/>
                </a:lnTo>
                <a:lnTo>
                  <a:pt x="41338" y="2222"/>
                </a:lnTo>
                <a:lnTo>
                  <a:pt x="33948" y="2055"/>
                </a:lnTo>
                <a:close/>
              </a:path>
              <a:path w="2247900" h="29210">
                <a:moveTo>
                  <a:pt x="732663" y="0"/>
                </a:moveTo>
                <a:lnTo>
                  <a:pt x="277367" y="0"/>
                </a:lnTo>
                <a:lnTo>
                  <a:pt x="168909" y="444"/>
                </a:lnTo>
                <a:lnTo>
                  <a:pt x="114347" y="1500"/>
                </a:lnTo>
                <a:lnTo>
                  <a:pt x="60451" y="3556"/>
                </a:lnTo>
                <a:lnTo>
                  <a:pt x="935481" y="3556"/>
                </a:lnTo>
                <a:lnTo>
                  <a:pt x="834072" y="3111"/>
                </a:lnTo>
                <a:lnTo>
                  <a:pt x="783355" y="2055"/>
                </a:lnTo>
                <a:lnTo>
                  <a:pt x="732663" y="0"/>
                </a:lnTo>
                <a:close/>
              </a:path>
              <a:path w="2247900" h="29210">
                <a:moveTo>
                  <a:pt x="983488" y="2631"/>
                </a:moveTo>
                <a:lnTo>
                  <a:pt x="935481" y="3556"/>
                </a:lnTo>
                <a:lnTo>
                  <a:pt x="1014472" y="3556"/>
                </a:lnTo>
                <a:lnTo>
                  <a:pt x="983488" y="263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5236464" y="3741420"/>
            <a:ext cx="2478405" cy="26034"/>
          </a:xfrm>
          <a:custGeom>
            <a:avLst/>
            <a:gdLst/>
            <a:ahLst/>
            <a:cxnLst/>
            <a:rect l="l" t="t" r="r" b="b"/>
            <a:pathLst>
              <a:path w="2478404" h="26035">
                <a:moveTo>
                  <a:pt x="224282" y="6857"/>
                </a:moveTo>
                <a:lnTo>
                  <a:pt x="178365" y="7393"/>
                </a:lnTo>
                <a:lnTo>
                  <a:pt x="85103" y="9751"/>
                </a:lnTo>
                <a:lnTo>
                  <a:pt x="33004" y="10394"/>
                </a:lnTo>
                <a:lnTo>
                  <a:pt x="19557" y="11144"/>
                </a:lnTo>
                <a:lnTo>
                  <a:pt x="6111" y="13180"/>
                </a:lnTo>
                <a:lnTo>
                  <a:pt x="0" y="17144"/>
                </a:lnTo>
                <a:lnTo>
                  <a:pt x="0" y="24002"/>
                </a:lnTo>
                <a:lnTo>
                  <a:pt x="17780" y="24002"/>
                </a:lnTo>
                <a:lnTo>
                  <a:pt x="28449" y="24485"/>
                </a:lnTo>
                <a:lnTo>
                  <a:pt x="39131" y="25288"/>
                </a:lnTo>
                <a:lnTo>
                  <a:pt x="49837" y="25449"/>
                </a:lnTo>
                <a:lnTo>
                  <a:pt x="60578" y="24002"/>
                </a:lnTo>
                <a:lnTo>
                  <a:pt x="113940" y="20627"/>
                </a:lnTo>
                <a:lnTo>
                  <a:pt x="456849" y="20145"/>
                </a:lnTo>
                <a:lnTo>
                  <a:pt x="473519" y="19288"/>
                </a:lnTo>
                <a:lnTo>
                  <a:pt x="516235" y="17734"/>
                </a:lnTo>
                <a:lnTo>
                  <a:pt x="558926" y="17144"/>
                </a:lnTo>
                <a:lnTo>
                  <a:pt x="2478024" y="17144"/>
                </a:lnTo>
                <a:lnTo>
                  <a:pt x="2477971" y="13180"/>
                </a:lnTo>
                <a:lnTo>
                  <a:pt x="2477635" y="9751"/>
                </a:lnTo>
                <a:lnTo>
                  <a:pt x="2477434" y="9601"/>
                </a:lnTo>
                <a:lnTo>
                  <a:pt x="335154" y="9601"/>
                </a:lnTo>
                <a:lnTo>
                  <a:pt x="279803" y="9464"/>
                </a:lnTo>
                <a:lnTo>
                  <a:pt x="224282" y="6857"/>
                </a:lnTo>
                <a:close/>
              </a:path>
              <a:path w="2478404" h="26035">
                <a:moveTo>
                  <a:pt x="456849" y="20145"/>
                </a:moveTo>
                <a:lnTo>
                  <a:pt x="167338" y="20145"/>
                </a:lnTo>
                <a:lnTo>
                  <a:pt x="220759" y="21591"/>
                </a:lnTo>
                <a:lnTo>
                  <a:pt x="274193" y="24002"/>
                </a:lnTo>
                <a:lnTo>
                  <a:pt x="388112" y="24002"/>
                </a:lnTo>
                <a:lnTo>
                  <a:pt x="456849" y="20145"/>
                </a:lnTo>
                <a:close/>
              </a:path>
              <a:path w="2478404" h="26035">
                <a:moveTo>
                  <a:pt x="1392046" y="17144"/>
                </a:moveTo>
                <a:lnTo>
                  <a:pt x="865124" y="17144"/>
                </a:lnTo>
                <a:lnTo>
                  <a:pt x="883255" y="17198"/>
                </a:lnTo>
                <a:lnTo>
                  <a:pt x="900350" y="17573"/>
                </a:lnTo>
                <a:lnTo>
                  <a:pt x="916755" y="18591"/>
                </a:lnTo>
                <a:lnTo>
                  <a:pt x="932814" y="20573"/>
                </a:lnTo>
                <a:lnTo>
                  <a:pt x="981962" y="20930"/>
                </a:lnTo>
                <a:lnTo>
                  <a:pt x="1129345" y="23646"/>
                </a:lnTo>
                <a:lnTo>
                  <a:pt x="1178433" y="24002"/>
                </a:lnTo>
                <a:lnTo>
                  <a:pt x="1231866" y="23413"/>
                </a:lnTo>
                <a:lnTo>
                  <a:pt x="1285287" y="21859"/>
                </a:lnTo>
                <a:lnTo>
                  <a:pt x="1392046" y="17144"/>
                </a:lnTo>
                <a:close/>
              </a:path>
              <a:path w="2478404" h="26035">
                <a:moveTo>
                  <a:pt x="2200275" y="17144"/>
                </a:moveTo>
                <a:lnTo>
                  <a:pt x="1392046" y="17144"/>
                </a:lnTo>
                <a:lnTo>
                  <a:pt x="1430016" y="17680"/>
                </a:lnTo>
                <a:lnTo>
                  <a:pt x="1507239" y="20038"/>
                </a:lnTo>
                <a:lnTo>
                  <a:pt x="1545209" y="20573"/>
                </a:lnTo>
                <a:lnTo>
                  <a:pt x="1600758" y="22247"/>
                </a:lnTo>
                <a:lnTo>
                  <a:pt x="1656308" y="23262"/>
                </a:lnTo>
                <a:lnTo>
                  <a:pt x="1822958" y="24002"/>
                </a:lnTo>
                <a:lnTo>
                  <a:pt x="1986661" y="24002"/>
                </a:lnTo>
                <a:lnTo>
                  <a:pt x="2040094" y="21967"/>
                </a:lnTo>
                <a:lnTo>
                  <a:pt x="2146913" y="19180"/>
                </a:lnTo>
                <a:lnTo>
                  <a:pt x="2200275" y="17144"/>
                </a:lnTo>
                <a:close/>
              </a:path>
              <a:path w="2478404" h="26035">
                <a:moveTo>
                  <a:pt x="2478024" y="17144"/>
                </a:moveTo>
                <a:lnTo>
                  <a:pt x="2200275" y="17144"/>
                </a:lnTo>
                <a:lnTo>
                  <a:pt x="2248374" y="17680"/>
                </a:lnTo>
                <a:lnTo>
                  <a:pt x="2344525" y="20038"/>
                </a:lnTo>
                <a:lnTo>
                  <a:pt x="2392553" y="20573"/>
                </a:lnTo>
                <a:lnTo>
                  <a:pt x="2411186" y="21109"/>
                </a:lnTo>
                <a:lnTo>
                  <a:pt x="2447166" y="23467"/>
                </a:lnTo>
                <a:lnTo>
                  <a:pt x="2463800" y="24002"/>
                </a:lnTo>
                <a:lnTo>
                  <a:pt x="2478024" y="20573"/>
                </a:lnTo>
                <a:lnTo>
                  <a:pt x="2478024" y="17144"/>
                </a:lnTo>
                <a:close/>
              </a:path>
              <a:path w="2478404" h="26035">
                <a:moveTo>
                  <a:pt x="573277" y="0"/>
                </a:moveTo>
                <a:lnTo>
                  <a:pt x="554535" y="535"/>
                </a:lnTo>
                <a:lnTo>
                  <a:pt x="517145" y="2893"/>
                </a:lnTo>
                <a:lnTo>
                  <a:pt x="498475" y="3428"/>
                </a:lnTo>
                <a:lnTo>
                  <a:pt x="390163" y="8092"/>
                </a:lnTo>
                <a:lnTo>
                  <a:pt x="335154" y="9601"/>
                </a:lnTo>
                <a:lnTo>
                  <a:pt x="2477434" y="9601"/>
                </a:lnTo>
                <a:lnTo>
                  <a:pt x="2474912" y="7715"/>
                </a:lnTo>
                <a:lnTo>
                  <a:pt x="2467522" y="6965"/>
                </a:lnTo>
                <a:lnTo>
                  <a:pt x="1324483" y="6857"/>
                </a:lnTo>
                <a:lnTo>
                  <a:pt x="982197" y="5244"/>
                </a:lnTo>
                <a:lnTo>
                  <a:pt x="883031" y="3428"/>
                </a:lnTo>
                <a:lnTo>
                  <a:pt x="676528" y="2412"/>
                </a:lnTo>
                <a:lnTo>
                  <a:pt x="573277" y="0"/>
                </a:lnTo>
                <a:close/>
              </a:path>
              <a:path w="2478404" h="26035">
                <a:moveTo>
                  <a:pt x="2314193" y="3428"/>
                </a:moveTo>
                <a:lnTo>
                  <a:pt x="1755266" y="6857"/>
                </a:lnTo>
                <a:lnTo>
                  <a:pt x="2453132" y="6857"/>
                </a:lnTo>
                <a:lnTo>
                  <a:pt x="2418385" y="6322"/>
                </a:lnTo>
                <a:lnTo>
                  <a:pt x="2348940" y="3964"/>
                </a:lnTo>
                <a:lnTo>
                  <a:pt x="2314193" y="3428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5454396" y="2932176"/>
            <a:ext cx="2056130" cy="27305"/>
          </a:xfrm>
          <a:custGeom>
            <a:avLst/>
            <a:gdLst/>
            <a:ahLst/>
            <a:cxnLst/>
            <a:rect l="l" t="t" r="r" b="b"/>
            <a:pathLst>
              <a:path w="2056129" h="27305">
                <a:moveTo>
                  <a:pt x="2052878" y="14953"/>
                </a:moveTo>
                <a:lnTo>
                  <a:pt x="476503" y="14953"/>
                </a:lnTo>
                <a:lnTo>
                  <a:pt x="526113" y="15378"/>
                </a:lnTo>
                <a:lnTo>
                  <a:pt x="803354" y="22272"/>
                </a:lnTo>
                <a:lnTo>
                  <a:pt x="864917" y="24717"/>
                </a:lnTo>
                <a:lnTo>
                  <a:pt x="952928" y="26826"/>
                </a:lnTo>
                <a:lnTo>
                  <a:pt x="1010157" y="26654"/>
                </a:lnTo>
                <a:lnTo>
                  <a:pt x="1169290" y="24717"/>
                </a:lnTo>
                <a:lnTo>
                  <a:pt x="1260020" y="22272"/>
                </a:lnTo>
                <a:lnTo>
                  <a:pt x="1305432" y="21716"/>
                </a:lnTo>
                <a:lnTo>
                  <a:pt x="2055876" y="21716"/>
                </a:lnTo>
                <a:lnTo>
                  <a:pt x="2055876" y="18034"/>
                </a:lnTo>
                <a:lnTo>
                  <a:pt x="2052878" y="14953"/>
                </a:lnTo>
                <a:close/>
              </a:path>
              <a:path w="2056129" h="27305">
                <a:moveTo>
                  <a:pt x="2055876" y="21716"/>
                </a:moveTo>
                <a:lnTo>
                  <a:pt x="1305432" y="21716"/>
                </a:lnTo>
                <a:lnTo>
                  <a:pt x="1343326" y="22272"/>
                </a:lnTo>
                <a:lnTo>
                  <a:pt x="1420447" y="24717"/>
                </a:lnTo>
                <a:lnTo>
                  <a:pt x="1458340" y="25273"/>
                </a:lnTo>
                <a:lnTo>
                  <a:pt x="2055876" y="25273"/>
                </a:lnTo>
                <a:lnTo>
                  <a:pt x="2055876" y="21716"/>
                </a:lnTo>
                <a:close/>
              </a:path>
              <a:path w="2056129" h="27305">
                <a:moveTo>
                  <a:pt x="24891" y="0"/>
                </a:moveTo>
                <a:lnTo>
                  <a:pt x="21002" y="113"/>
                </a:lnTo>
                <a:lnTo>
                  <a:pt x="12445" y="904"/>
                </a:lnTo>
                <a:lnTo>
                  <a:pt x="3889" y="3053"/>
                </a:lnTo>
                <a:lnTo>
                  <a:pt x="0" y="7238"/>
                </a:lnTo>
                <a:lnTo>
                  <a:pt x="388" y="11479"/>
                </a:lnTo>
                <a:lnTo>
                  <a:pt x="3111" y="14017"/>
                </a:lnTo>
                <a:lnTo>
                  <a:pt x="10501" y="15865"/>
                </a:lnTo>
                <a:lnTo>
                  <a:pt x="24891" y="18034"/>
                </a:lnTo>
                <a:lnTo>
                  <a:pt x="131571" y="18034"/>
                </a:lnTo>
                <a:lnTo>
                  <a:pt x="230759" y="19415"/>
                </a:lnTo>
                <a:lnTo>
                  <a:pt x="279197" y="19587"/>
                </a:lnTo>
                <a:lnTo>
                  <a:pt x="377058" y="16132"/>
                </a:lnTo>
                <a:lnTo>
                  <a:pt x="426809" y="15154"/>
                </a:lnTo>
                <a:lnTo>
                  <a:pt x="2052878" y="14953"/>
                </a:lnTo>
                <a:lnTo>
                  <a:pt x="2051264" y="13293"/>
                </a:lnTo>
                <a:lnTo>
                  <a:pt x="2040318" y="9921"/>
                </a:lnTo>
                <a:lnTo>
                  <a:pt x="2032948" y="8775"/>
                </a:lnTo>
                <a:lnTo>
                  <a:pt x="995706" y="8775"/>
                </a:lnTo>
                <a:lnTo>
                  <a:pt x="942565" y="8604"/>
                </a:lnTo>
                <a:lnTo>
                  <a:pt x="841783" y="6107"/>
                </a:lnTo>
                <a:lnTo>
                  <a:pt x="793761" y="3556"/>
                </a:lnTo>
                <a:lnTo>
                  <a:pt x="291718" y="3556"/>
                </a:lnTo>
                <a:lnTo>
                  <a:pt x="24891" y="0"/>
                </a:lnTo>
                <a:close/>
              </a:path>
              <a:path w="2056129" h="27305">
                <a:moveTo>
                  <a:pt x="2016759" y="7238"/>
                </a:moveTo>
                <a:lnTo>
                  <a:pt x="1152398" y="7238"/>
                </a:lnTo>
                <a:lnTo>
                  <a:pt x="995706" y="8775"/>
                </a:lnTo>
                <a:lnTo>
                  <a:pt x="2032948" y="8775"/>
                </a:lnTo>
                <a:lnTo>
                  <a:pt x="2027372" y="7907"/>
                </a:lnTo>
                <a:lnTo>
                  <a:pt x="2016759" y="7238"/>
                </a:lnTo>
                <a:close/>
              </a:path>
              <a:path w="2056129" h="27305">
                <a:moveTo>
                  <a:pt x="700658" y="0"/>
                </a:moveTo>
                <a:lnTo>
                  <a:pt x="405511" y="0"/>
                </a:lnTo>
                <a:lnTo>
                  <a:pt x="376729" y="555"/>
                </a:lnTo>
                <a:lnTo>
                  <a:pt x="320500" y="3000"/>
                </a:lnTo>
                <a:lnTo>
                  <a:pt x="291718" y="3556"/>
                </a:lnTo>
                <a:lnTo>
                  <a:pt x="793761" y="3556"/>
                </a:lnTo>
                <a:lnTo>
                  <a:pt x="748129" y="1131"/>
                </a:lnTo>
                <a:lnTo>
                  <a:pt x="70065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5431535" y="6240779"/>
            <a:ext cx="2097405" cy="31115"/>
          </a:xfrm>
          <a:custGeom>
            <a:avLst/>
            <a:gdLst/>
            <a:ahLst/>
            <a:cxnLst/>
            <a:rect l="l" t="t" r="r" b="b"/>
            <a:pathLst>
              <a:path w="2097404" h="31114">
                <a:moveTo>
                  <a:pt x="2097023" y="21482"/>
                </a:moveTo>
                <a:lnTo>
                  <a:pt x="1837149" y="21482"/>
                </a:lnTo>
                <a:lnTo>
                  <a:pt x="1886965" y="21793"/>
                </a:lnTo>
                <a:lnTo>
                  <a:pt x="1936782" y="23221"/>
                </a:lnTo>
                <a:lnTo>
                  <a:pt x="1986606" y="25953"/>
                </a:lnTo>
                <a:lnTo>
                  <a:pt x="2036444" y="30175"/>
                </a:lnTo>
                <a:lnTo>
                  <a:pt x="2045910" y="30541"/>
                </a:lnTo>
                <a:lnTo>
                  <a:pt x="2066734" y="30594"/>
                </a:lnTo>
                <a:lnTo>
                  <a:pt x="2087558" y="28760"/>
                </a:lnTo>
                <a:lnTo>
                  <a:pt x="2097023" y="23469"/>
                </a:lnTo>
                <a:lnTo>
                  <a:pt x="2097023" y="21482"/>
                </a:lnTo>
                <a:close/>
              </a:path>
              <a:path w="2097404" h="31114">
                <a:moveTo>
                  <a:pt x="1210564" y="3352"/>
                </a:moveTo>
                <a:lnTo>
                  <a:pt x="954151" y="6705"/>
                </a:lnTo>
                <a:lnTo>
                  <a:pt x="0" y="6705"/>
                </a:lnTo>
                <a:lnTo>
                  <a:pt x="0" y="23469"/>
                </a:lnTo>
                <a:lnTo>
                  <a:pt x="85471" y="23469"/>
                </a:lnTo>
                <a:lnTo>
                  <a:pt x="338499" y="17506"/>
                </a:lnTo>
                <a:lnTo>
                  <a:pt x="618262" y="16764"/>
                </a:lnTo>
                <a:lnTo>
                  <a:pt x="643541" y="16254"/>
                </a:lnTo>
                <a:lnTo>
                  <a:pt x="2080002" y="16254"/>
                </a:lnTo>
                <a:lnTo>
                  <a:pt x="2037730" y="12863"/>
                </a:lnTo>
                <a:lnTo>
                  <a:pt x="1993710" y="10058"/>
                </a:lnTo>
                <a:lnTo>
                  <a:pt x="1598548" y="10058"/>
                </a:lnTo>
                <a:lnTo>
                  <a:pt x="1572432" y="9534"/>
                </a:lnTo>
                <a:lnTo>
                  <a:pt x="1521485" y="7229"/>
                </a:lnTo>
                <a:lnTo>
                  <a:pt x="1400085" y="4346"/>
                </a:lnTo>
                <a:lnTo>
                  <a:pt x="1210564" y="3352"/>
                </a:lnTo>
                <a:close/>
              </a:path>
              <a:path w="2097404" h="31114">
                <a:moveTo>
                  <a:pt x="2080002" y="16254"/>
                </a:moveTo>
                <a:lnTo>
                  <a:pt x="643541" y="16254"/>
                </a:lnTo>
                <a:lnTo>
                  <a:pt x="691609" y="16737"/>
                </a:lnTo>
                <a:lnTo>
                  <a:pt x="836007" y="21752"/>
                </a:lnTo>
                <a:lnTo>
                  <a:pt x="885318" y="22745"/>
                </a:lnTo>
                <a:lnTo>
                  <a:pt x="1036065" y="23469"/>
                </a:lnTo>
                <a:lnTo>
                  <a:pt x="1795946" y="21996"/>
                </a:lnTo>
                <a:lnTo>
                  <a:pt x="1837149" y="21482"/>
                </a:lnTo>
                <a:lnTo>
                  <a:pt x="2097023" y="21482"/>
                </a:lnTo>
                <a:lnTo>
                  <a:pt x="2097023" y="16764"/>
                </a:lnTo>
                <a:lnTo>
                  <a:pt x="2086356" y="16764"/>
                </a:lnTo>
                <a:lnTo>
                  <a:pt x="2080002" y="16254"/>
                </a:lnTo>
                <a:close/>
              </a:path>
              <a:path w="2097404" h="31114">
                <a:moveTo>
                  <a:pt x="1795946" y="21996"/>
                </a:moveTo>
                <a:lnTo>
                  <a:pt x="1289700" y="21996"/>
                </a:lnTo>
                <a:lnTo>
                  <a:pt x="1391195" y="22506"/>
                </a:lnTo>
                <a:lnTo>
                  <a:pt x="1441958" y="23469"/>
                </a:lnTo>
                <a:lnTo>
                  <a:pt x="1737487" y="23469"/>
                </a:lnTo>
                <a:lnTo>
                  <a:pt x="1787325" y="22103"/>
                </a:lnTo>
                <a:lnTo>
                  <a:pt x="1795946" y="21996"/>
                </a:lnTo>
                <a:close/>
              </a:path>
              <a:path w="2097404" h="31114">
                <a:moveTo>
                  <a:pt x="618262" y="16764"/>
                </a:moveTo>
                <a:lnTo>
                  <a:pt x="441451" y="16764"/>
                </a:lnTo>
                <a:lnTo>
                  <a:pt x="468195" y="17287"/>
                </a:lnTo>
                <a:lnTo>
                  <a:pt x="521587" y="19592"/>
                </a:lnTo>
                <a:lnTo>
                  <a:pt x="548259" y="20116"/>
                </a:lnTo>
                <a:lnTo>
                  <a:pt x="595644" y="17219"/>
                </a:lnTo>
                <a:lnTo>
                  <a:pt x="618262" y="16764"/>
                </a:lnTo>
                <a:close/>
              </a:path>
              <a:path w="2097404" h="31114">
                <a:moveTo>
                  <a:pt x="1845094" y="5473"/>
                </a:moveTo>
                <a:lnTo>
                  <a:pt x="1796780" y="5679"/>
                </a:lnTo>
                <a:lnTo>
                  <a:pt x="1710741" y="7229"/>
                </a:lnTo>
                <a:lnTo>
                  <a:pt x="1635962" y="9534"/>
                </a:lnTo>
                <a:lnTo>
                  <a:pt x="1598548" y="10058"/>
                </a:lnTo>
                <a:lnTo>
                  <a:pt x="1993710" y="10058"/>
                </a:lnTo>
                <a:lnTo>
                  <a:pt x="1989416" y="9784"/>
                </a:lnTo>
                <a:lnTo>
                  <a:pt x="1941288" y="7526"/>
                </a:lnTo>
                <a:lnTo>
                  <a:pt x="1893222" y="6089"/>
                </a:lnTo>
                <a:lnTo>
                  <a:pt x="1845094" y="5473"/>
                </a:lnTo>
                <a:close/>
              </a:path>
              <a:path w="2097404" h="31114">
                <a:moveTo>
                  <a:pt x="644398" y="0"/>
                </a:moveTo>
                <a:lnTo>
                  <a:pt x="323976" y="0"/>
                </a:lnTo>
                <a:lnTo>
                  <a:pt x="254571" y="419"/>
                </a:lnTo>
                <a:lnTo>
                  <a:pt x="219856" y="1414"/>
                </a:lnTo>
                <a:lnTo>
                  <a:pt x="185165" y="3352"/>
                </a:lnTo>
                <a:lnTo>
                  <a:pt x="103250" y="3771"/>
                </a:lnTo>
                <a:lnTo>
                  <a:pt x="61972" y="4767"/>
                </a:lnTo>
                <a:lnTo>
                  <a:pt x="21336" y="6705"/>
                </a:lnTo>
                <a:lnTo>
                  <a:pt x="954151" y="6705"/>
                </a:lnTo>
                <a:lnTo>
                  <a:pt x="850900" y="5712"/>
                </a:lnTo>
                <a:lnTo>
                  <a:pt x="644398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5460491" y="6322918"/>
            <a:ext cx="2039620" cy="32384"/>
          </a:xfrm>
          <a:custGeom>
            <a:avLst/>
            <a:gdLst/>
            <a:ahLst/>
            <a:cxnLst/>
            <a:rect l="l" t="t" r="r" b="b"/>
            <a:pathLst>
              <a:path w="2039620" h="32385">
                <a:moveTo>
                  <a:pt x="2039112" y="21188"/>
                </a:moveTo>
                <a:lnTo>
                  <a:pt x="1697482" y="21188"/>
                </a:lnTo>
                <a:lnTo>
                  <a:pt x="1788667" y="21645"/>
                </a:lnTo>
                <a:lnTo>
                  <a:pt x="1835106" y="22731"/>
                </a:lnTo>
                <a:lnTo>
                  <a:pt x="1882521" y="24845"/>
                </a:lnTo>
                <a:lnTo>
                  <a:pt x="1915100" y="27017"/>
                </a:lnTo>
                <a:lnTo>
                  <a:pt x="1981640" y="29989"/>
                </a:lnTo>
                <a:lnTo>
                  <a:pt x="2014219" y="32161"/>
                </a:lnTo>
                <a:lnTo>
                  <a:pt x="2018109" y="31989"/>
                </a:lnTo>
                <a:lnTo>
                  <a:pt x="2026665" y="30789"/>
                </a:lnTo>
                <a:lnTo>
                  <a:pt x="2035222" y="27532"/>
                </a:lnTo>
                <a:lnTo>
                  <a:pt x="2039112" y="21188"/>
                </a:lnTo>
                <a:close/>
              </a:path>
              <a:path w="2039620" h="32385">
                <a:moveTo>
                  <a:pt x="508888" y="28503"/>
                </a:moveTo>
                <a:lnTo>
                  <a:pt x="163703" y="28503"/>
                </a:lnTo>
                <a:lnTo>
                  <a:pt x="409009" y="30103"/>
                </a:lnTo>
                <a:lnTo>
                  <a:pt x="458756" y="29655"/>
                </a:lnTo>
                <a:lnTo>
                  <a:pt x="508888" y="28503"/>
                </a:lnTo>
                <a:close/>
              </a:path>
              <a:path w="2039620" h="32385">
                <a:moveTo>
                  <a:pt x="74675" y="10215"/>
                </a:moveTo>
                <a:lnTo>
                  <a:pt x="0" y="10215"/>
                </a:lnTo>
                <a:lnTo>
                  <a:pt x="44" y="18159"/>
                </a:lnTo>
                <a:lnTo>
                  <a:pt x="444" y="23874"/>
                </a:lnTo>
                <a:lnTo>
                  <a:pt x="3555" y="27131"/>
                </a:lnTo>
                <a:lnTo>
                  <a:pt x="12001" y="28332"/>
                </a:lnTo>
                <a:lnTo>
                  <a:pt x="28448" y="28503"/>
                </a:lnTo>
                <a:lnTo>
                  <a:pt x="818515" y="28503"/>
                </a:lnTo>
                <a:lnTo>
                  <a:pt x="837128" y="27932"/>
                </a:lnTo>
                <a:lnTo>
                  <a:pt x="873021" y="25417"/>
                </a:lnTo>
                <a:lnTo>
                  <a:pt x="889635" y="24845"/>
                </a:lnTo>
                <a:lnTo>
                  <a:pt x="989314" y="19816"/>
                </a:lnTo>
                <a:lnTo>
                  <a:pt x="1038778" y="18159"/>
                </a:lnTo>
                <a:lnTo>
                  <a:pt x="1088898" y="17530"/>
                </a:lnTo>
                <a:lnTo>
                  <a:pt x="2039112" y="17530"/>
                </a:lnTo>
                <a:lnTo>
                  <a:pt x="2039112" y="13873"/>
                </a:lnTo>
                <a:lnTo>
                  <a:pt x="348742" y="13873"/>
                </a:lnTo>
                <a:lnTo>
                  <a:pt x="74675" y="10215"/>
                </a:lnTo>
                <a:close/>
              </a:path>
              <a:path w="2039620" h="32385">
                <a:moveTo>
                  <a:pt x="2039112" y="17530"/>
                </a:moveTo>
                <a:lnTo>
                  <a:pt x="1088898" y="17530"/>
                </a:lnTo>
                <a:lnTo>
                  <a:pt x="1246760" y="25694"/>
                </a:lnTo>
                <a:lnTo>
                  <a:pt x="1299262" y="27713"/>
                </a:lnTo>
                <a:lnTo>
                  <a:pt x="1352296" y="28503"/>
                </a:lnTo>
                <a:lnTo>
                  <a:pt x="1450620" y="27693"/>
                </a:lnTo>
                <a:lnTo>
                  <a:pt x="1697482" y="21188"/>
                </a:lnTo>
                <a:lnTo>
                  <a:pt x="2039112" y="21188"/>
                </a:lnTo>
                <a:lnTo>
                  <a:pt x="2039112" y="17530"/>
                </a:lnTo>
                <a:close/>
              </a:path>
              <a:path w="2039620" h="32385">
                <a:moveTo>
                  <a:pt x="1033983" y="0"/>
                </a:moveTo>
                <a:lnTo>
                  <a:pt x="985797" y="957"/>
                </a:lnTo>
                <a:lnTo>
                  <a:pt x="937695" y="3114"/>
                </a:lnTo>
                <a:lnTo>
                  <a:pt x="889635" y="6557"/>
                </a:lnTo>
                <a:lnTo>
                  <a:pt x="868854" y="8672"/>
                </a:lnTo>
                <a:lnTo>
                  <a:pt x="848741" y="9758"/>
                </a:lnTo>
                <a:lnTo>
                  <a:pt x="828627" y="10158"/>
                </a:lnTo>
                <a:lnTo>
                  <a:pt x="807847" y="10215"/>
                </a:lnTo>
                <a:lnTo>
                  <a:pt x="555117" y="10215"/>
                </a:lnTo>
                <a:lnTo>
                  <a:pt x="504368" y="12330"/>
                </a:lnTo>
                <a:lnTo>
                  <a:pt x="453263" y="13415"/>
                </a:lnTo>
                <a:lnTo>
                  <a:pt x="348742" y="13873"/>
                </a:lnTo>
                <a:lnTo>
                  <a:pt x="1964436" y="13873"/>
                </a:lnTo>
                <a:lnTo>
                  <a:pt x="1920819" y="11758"/>
                </a:lnTo>
                <a:lnTo>
                  <a:pt x="1314958" y="11758"/>
                </a:lnTo>
                <a:lnTo>
                  <a:pt x="1277619" y="10215"/>
                </a:lnTo>
                <a:lnTo>
                  <a:pt x="1228392" y="6457"/>
                </a:lnTo>
                <a:lnTo>
                  <a:pt x="1179456" y="3471"/>
                </a:lnTo>
                <a:lnTo>
                  <a:pt x="1130771" y="1343"/>
                </a:lnTo>
                <a:lnTo>
                  <a:pt x="1082293" y="157"/>
                </a:lnTo>
                <a:lnTo>
                  <a:pt x="1033983" y="0"/>
                </a:lnTo>
                <a:close/>
              </a:path>
              <a:path w="2039620" h="32385">
                <a:moveTo>
                  <a:pt x="1733041" y="2900"/>
                </a:moveTo>
                <a:lnTo>
                  <a:pt x="1703704" y="3471"/>
                </a:lnTo>
                <a:lnTo>
                  <a:pt x="1645031" y="5986"/>
                </a:lnTo>
                <a:lnTo>
                  <a:pt x="1615693" y="6557"/>
                </a:lnTo>
                <a:lnTo>
                  <a:pt x="1568168" y="8672"/>
                </a:lnTo>
                <a:lnTo>
                  <a:pt x="1521333" y="9758"/>
                </a:lnTo>
                <a:lnTo>
                  <a:pt x="1426972" y="10215"/>
                </a:lnTo>
                <a:lnTo>
                  <a:pt x="1352296" y="11587"/>
                </a:lnTo>
                <a:lnTo>
                  <a:pt x="1314958" y="11758"/>
                </a:lnTo>
                <a:lnTo>
                  <a:pt x="1920819" y="11758"/>
                </a:lnTo>
                <a:lnTo>
                  <a:pt x="1733041" y="290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5375147" y="3658834"/>
            <a:ext cx="2207260" cy="31115"/>
          </a:xfrm>
          <a:custGeom>
            <a:avLst/>
            <a:gdLst/>
            <a:ahLst/>
            <a:cxnLst/>
            <a:rect l="l" t="t" r="r" b="b"/>
            <a:pathLst>
              <a:path w="2207259" h="31114">
                <a:moveTo>
                  <a:pt x="2196957" y="14323"/>
                </a:moveTo>
                <a:lnTo>
                  <a:pt x="2173694" y="14601"/>
                </a:lnTo>
                <a:lnTo>
                  <a:pt x="2128393" y="16545"/>
                </a:lnTo>
                <a:lnTo>
                  <a:pt x="1642456" y="17208"/>
                </a:lnTo>
                <a:lnTo>
                  <a:pt x="1799834" y="20289"/>
                </a:lnTo>
                <a:lnTo>
                  <a:pt x="2114169" y="30769"/>
                </a:lnTo>
                <a:lnTo>
                  <a:pt x="2130190" y="30714"/>
                </a:lnTo>
                <a:lnTo>
                  <a:pt x="2146236" y="30325"/>
                </a:lnTo>
                <a:lnTo>
                  <a:pt x="2162282" y="29269"/>
                </a:lnTo>
                <a:lnTo>
                  <a:pt x="2178304" y="27213"/>
                </a:lnTo>
                <a:lnTo>
                  <a:pt x="2194763" y="27213"/>
                </a:lnTo>
                <a:lnTo>
                  <a:pt x="2202306" y="25713"/>
                </a:lnTo>
                <a:lnTo>
                  <a:pt x="2206707" y="20157"/>
                </a:lnTo>
                <a:lnTo>
                  <a:pt x="2206718" y="19990"/>
                </a:lnTo>
                <a:lnTo>
                  <a:pt x="2205527" y="16045"/>
                </a:lnTo>
                <a:lnTo>
                  <a:pt x="2196957" y="14323"/>
                </a:lnTo>
                <a:close/>
              </a:path>
              <a:path w="2207259" h="31114">
                <a:moveTo>
                  <a:pt x="2194763" y="27213"/>
                </a:moveTo>
                <a:lnTo>
                  <a:pt x="2178304" y="27213"/>
                </a:lnTo>
                <a:lnTo>
                  <a:pt x="2182749" y="27602"/>
                </a:lnTo>
                <a:lnTo>
                  <a:pt x="2192528" y="27658"/>
                </a:lnTo>
                <a:lnTo>
                  <a:pt x="2194763" y="27213"/>
                </a:lnTo>
                <a:close/>
              </a:path>
              <a:path w="2207259" h="31114">
                <a:moveTo>
                  <a:pt x="1073854" y="21069"/>
                </a:moveTo>
                <a:lnTo>
                  <a:pt x="133102" y="21069"/>
                </a:lnTo>
                <a:lnTo>
                  <a:pt x="180079" y="21126"/>
                </a:lnTo>
                <a:lnTo>
                  <a:pt x="227063" y="22719"/>
                </a:lnTo>
                <a:lnTo>
                  <a:pt x="274065" y="27213"/>
                </a:lnTo>
                <a:lnTo>
                  <a:pt x="281177" y="27213"/>
                </a:lnTo>
                <a:lnTo>
                  <a:pt x="288289" y="23657"/>
                </a:lnTo>
                <a:lnTo>
                  <a:pt x="921892" y="23657"/>
                </a:lnTo>
                <a:lnTo>
                  <a:pt x="1073854" y="21069"/>
                </a:lnTo>
                <a:close/>
              </a:path>
              <a:path w="2207259" h="31114">
                <a:moveTo>
                  <a:pt x="921892" y="23657"/>
                </a:moveTo>
                <a:lnTo>
                  <a:pt x="448437" y="23657"/>
                </a:lnTo>
                <a:lnTo>
                  <a:pt x="472459" y="24213"/>
                </a:lnTo>
                <a:lnTo>
                  <a:pt x="520553" y="26658"/>
                </a:lnTo>
                <a:lnTo>
                  <a:pt x="544576" y="27213"/>
                </a:lnTo>
                <a:lnTo>
                  <a:pt x="921892" y="23657"/>
                </a:lnTo>
                <a:close/>
              </a:path>
              <a:path w="2207259" h="31114">
                <a:moveTo>
                  <a:pt x="32003" y="5877"/>
                </a:moveTo>
                <a:lnTo>
                  <a:pt x="27003" y="5989"/>
                </a:lnTo>
                <a:lnTo>
                  <a:pt x="16001" y="6766"/>
                </a:lnTo>
                <a:lnTo>
                  <a:pt x="5000" y="8878"/>
                </a:lnTo>
                <a:lnTo>
                  <a:pt x="0" y="12989"/>
                </a:lnTo>
                <a:lnTo>
                  <a:pt x="611" y="17101"/>
                </a:lnTo>
                <a:lnTo>
                  <a:pt x="4889" y="19212"/>
                </a:lnTo>
                <a:lnTo>
                  <a:pt x="16502" y="19990"/>
                </a:lnTo>
                <a:lnTo>
                  <a:pt x="39115" y="20101"/>
                </a:lnTo>
                <a:lnTo>
                  <a:pt x="86118" y="21182"/>
                </a:lnTo>
                <a:lnTo>
                  <a:pt x="1073854" y="21069"/>
                </a:lnTo>
                <a:lnTo>
                  <a:pt x="1352550" y="20101"/>
                </a:lnTo>
                <a:lnTo>
                  <a:pt x="1398464" y="18046"/>
                </a:lnTo>
                <a:lnTo>
                  <a:pt x="1445069" y="16990"/>
                </a:lnTo>
                <a:lnTo>
                  <a:pt x="2128393" y="16545"/>
                </a:lnTo>
                <a:lnTo>
                  <a:pt x="1974646" y="10322"/>
                </a:lnTo>
                <a:lnTo>
                  <a:pt x="626427" y="10322"/>
                </a:lnTo>
                <a:lnTo>
                  <a:pt x="216765" y="9064"/>
                </a:lnTo>
                <a:lnTo>
                  <a:pt x="78636" y="6247"/>
                </a:lnTo>
                <a:lnTo>
                  <a:pt x="32003" y="5877"/>
                </a:lnTo>
                <a:close/>
              </a:path>
              <a:path w="2207259" h="31114">
                <a:moveTo>
                  <a:pt x="1046095" y="4377"/>
                </a:moveTo>
                <a:lnTo>
                  <a:pt x="885723" y="8314"/>
                </a:lnTo>
                <a:lnTo>
                  <a:pt x="626427" y="10322"/>
                </a:lnTo>
                <a:lnTo>
                  <a:pt x="1974646" y="10322"/>
                </a:lnTo>
                <a:lnTo>
                  <a:pt x="1865122" y="5877"/>
                </a:lnTo>
                <a:lnTo>
                  <a:pt x="1217295" y="5877"/>
                </a:lnTo>
                <a:lnTo>
                  <a:pt x="1046095" y="4377"/>
                </a:lnTo>
                <a:close/>
              </a:path>
              <a:path w="2207259" h="31114">
                <a:moveTo>
                  <a:pt x="1600777" y="0"/>
                </a:moveTo>
                <a:lnTo>
                  <a:pt x="1548393" y="82"/>
                </a:lnTo>
                <a:lnTo>
                  <a:pt x="1348418" y="2877"/>
                </a:lnTo>
                <a:lnTo>
                  <a:pt x="1260542" y="5322"/>
                </a:lnTo>
                <a:lnTo>
                  <a:pt x="1217295" y="5877"/>
                </a:lnTo>
                <a:lnTo>
                  <a:pt x="1865122" y="5877"/>
                </a:lnTo>
                <a:lnTo>
                  <a:pt x="1758777" y="2151"/>
                </a:lnTo>
                <a:lnTo>
                  <a:pt x="1653282" y="297"/>
                </a:lnTo>
                <a:lnTo>
                  <a:pt x="1600777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5490971" y="6398835"/>
            <a:ext cx="1984375" cy="29845"/>
          </a:xfrm>
          <a:custGeom>
            <a:avLst/>
            <a:gdLst/>
            <a:ahLst/>
            <a:cxnLst/>
            <a:rect l="l" t="t" r="r" b="b"/>
            <a:pathLst>
              <a:path w="1984375" h="29845">
                <a:moveTo>
                  <a:pt x="1984248" y="22081"/>
                </a:moveTo>
                <a:lnTo>
                  <a:pt x="611631" y="22081"/>
                </a:lnTo>
                <a:lnTo>
                  <a:pt x="630301" y="22652"/>
                </a:lnTo>
                <a:lnTo>
                  <a:pt x="667638" y="25167"/>
                </a:lnTo>
                <a:lnTo>
                  <a:pt x="686307" y="25738"/>
                </a:lnTo>
                <a:lnTo>
                  <a:pt x="723646" y="26310"/>
                </a:lnTo>
                <a:lnTo>
                  <a:pt x="798322" y="28824"/>
                </a:lnTo>
                <a:lnTo>
                  <a:pt x="835660" y="29396"/>
                </a:lnTo>
                <a:lnTo>
                  <a:pt x="932070" y="25855"/>
                </a:lnTo>
                <a:lnTo>
                  <a:pt x="1029163" y="23895"/>
                </a:lnTo>
                <a:lnTo>
                  <a:pt x="1984248" y="23339"/>
                </a:lnTo>
                <a:lnTo>
                  <a:pt x="1984248" y="22081"/>
                </a:lnTo>
                <a:close/>
              </a:path>
              <a:path w="1984375" h="29845">
                <a:moveTo>
                  <a:pt x="1984248" y="23339"/>
                </a:moveTo>
                <a:lnTo>
                  <a:pt x="1126768" y="23339"/>
                </a:lnTo>
                <a:lnTo>
                  <a:pt x="1175709" y="23533"/>
                </a:lnTo>
                <a:lnTo>
                  <a:pt x="1368115" y="26310"/>
                </a:lnTo>
                <a:lnTo>
                  <a:pt x="1457348" y="28824"/>
                </a:lnTo>
                <a:lnTo>
                  <a:pt x="1500631" y="29396"/>
                </a:lnTo>
                <a:lnTo>
                  <a:pt x="1984248" y="29396"/>
                </a:lnTo>
                <a:lnTo>
                  <a:pt x="1984248" y="23339"/>
                </a:lnTo>
                <a:close/>
              </a:path>
              <a:path w="1984375" h="29845">
                <a:moveTo>
                  <a:pt x="241676" y="0"/>
                </a:moveTo>
                <a:lnTo>
                  <a:pt x="189801" y="135"/>
                </a:lnTo>
                <a:lnTo>
                  <a:pt x="85064" y="3048"/>
                </a:lnTo>
                <a:lnTo>
                  <a:pt x="32003" y="3793"/>
                </a:lnTo>
                <a:lnTo>
                  <a:pt x="25503" y="4478"/>
                </a:lnTo>
                <a:lnTo>
                  <a:pt x="14668" y="6536"/>
                </a:lnTo>
                <a:lnTo>
                  <a:pt x="4500" y="9965"/>
                </a:lnTo>
                <a:lnTo>
                  <a:pt x="0" y="14765"/>
                </a:lnTo>
                <a:lnTo>
                  <a:pt x="0" y="22081"/>
                </a:lnTo>
                <a:lnTo>
                  <a:pt x="21336" y="22081"/>
                </a:lnTo>
                <a:lnTo>
                  <a:pt x="28448" y="25738"/>
                </a:lnTo>
                <a:lnTo>
                  <a:pt x="35560" y="25738"/>
                </a:lnTo>
                <a:lnTo>
                  <a:pt x="141318" y="21674"/>
                </a:lnTo>
                <a:lnTo>
                  <a:pt x="193801" y="20252"/>
                </a:lnTo>
                <a:lnTo>
                  <a:pt x="1984248" y="20049"/>
                </a:lnTo>
                <a:lnTo>
                  <a:pt x="1984248" y="14765"/>
                </a:lnTo>
                <a:lnTo>
                  <a:pt x="1970024" y="14765"/>
                </a:lnTo>
                <a:lnTo>
                  <a:pt x="1953966" y="11108"/>
                </a:lnTo>
                <a:lnTo>
                  <a:pt x="1902459" y="11108"/>
                </a:lnTo>
                <a:lnTo>
                  <a:pt x="1434374" y="9104"/>
                </a:lnTo>
                <a:lnTo>
                  <a:pt x="1426584" y="8993"/>
                </a:lnTo>
                <a:lnTo>
                  <a:pt x="352932" y="8993"/>
                </a:lnTo>
                <a:lnTo>
                  <a:pt x="344931" y="7450"/>
                </a:lnTo>
                <a:lnTo>
                  <a:pt x="293353" y="2099"/>
                </a:lnTo>
                <a:lnTo>
                  <a:pt x="241676" y="0"/>
                </a:lnTo>
                <a:close/>
              </a:path>
              <a:path w="1984375" h="29845">
                <a:moveTo>
                  <a:pt x="1984248" y="20049"/>
                </a:moveTo>
                <a:lnTo>
                  <a:pt x="246285" y="20049"/>
                </a:lnTo>
                <a:lnTo>
                  <a:pt x="298967" y="21674"/>
                </a:lnTo>
                <a:lnTo>
                  <a:pt x="352043" y="25738"/>
                </a:lnTo>
                <a:lnTo>
                  <a:pt x="369824" y="25738"/>
                </a:lnTo>
                <a:lnTo>
                  <a:pt x="417161" y="25358"/>
                </a:lnTo>
                <a:lnTo>
                  <a:pt x="562587" y="22461"/>
                </a:lnTo>
                <a:lnTo>
                  <a:pt x="1984248" y="22081"/>
                </a:lnTo>
                <a:lnTo>
                  <a:pt x="1984248" y="20049"/>
                </a:lnTo>
                <a:close/>
              </a:path>
              <a:path w="1984375" h="29845">
                <a:moveTo>
                  <a:pt x="1937575" y="10193"/>
                </a:moveTo>
                <a:lnTo>
                  <a:pt x="1902459" y="11108"/>
                </a:lnTo>
                <a:lnTo>
                  <a:pt x="1953966" y="11108"/>
                </a:lnTo>
                <a:lnTo>
                  <a:pt x="1937575" y="10193"/>
                </a:lnTo>
                <a:close/>
              </a:path>
              <a:path w="1984375" h="29845">
                <a:moveTo>
                  <a:pt x="647191" y="3793"/>
                </a:moveTo>
                <a:lnTo>
                  <a:pt x="376936" y="7450"/>
                </a:lnTo>
                <a:lnTo>
                  <a:pt x="368934" y="7965"/>
                </a:lnTo>
                <a:lnTo>
                  <a:pt x="360933" y="8822"/>
                </a:lnTo>
                <a:lnTo>
                  <a:pt x="352932" y="8993"/>
                </a:lnTo>
                <a:lnTo>
                  <a:pt x="1426584" y="8993"/>
                </a:lnTo>
                <a:lnTo>
                  <a:pt x="1386569" y="8422"/>
                </a:lnTo>
                <a:lnTo>
                  <a:pt x="711200" y="8422"/>
                </a:lnTo>
                <a:lnTo>
                  <a:pt x="689863" y="6993"/>
                </a:lnTo>
                <a:lnTo>
                  <a:pt x="668527" y="4878"/>
                </a:lnTo>
                <a:lnTo>
                  <a:pt x="647191" y="3793"/>
                </a:lnTo>
                <a:close/>
              </a:path>
              <a:path w="1984375" h="29845">
                <a:moveTo>
                  <a:pt x="1329944" y="7450"/>
                </a:moveTo>
                <a:lnTo>
                  <a:pt x="732536" y="7450"/>
                </a:lnTo>
                <a:lnTo>
                  <a:pt x="711200" y="8422"/>
                </a:lnTo>
                <a:lnTo>
                  <a:pt x="1386569" y="8422"/>
                </a:lnTo>
                <a:lnTo>
                  <a:pt x="1329944" y="745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5495544" y="6488176"/>
            <a:ext cx="1957070" cy="26670"/>
          </a:xfrm>
          <a:custGeom>
            <a:avLst/>
            <a:gdLst/>
            <a:ahLst/>
            <a:cxnLst/>
            <a:rect l="l" t="t" r="r" b="b"/>
            <a:pathLst>
              <a:path w="1957070" h="26670">
                <a:moveTo>
                  <a:pt x="1955118" y="14224"/>
                </a:moveTo>
                <a:lnTo>
                  <a:pt x="476757" y="14224"/>
                </a:lnTo>
                <a:lnTo>
                  <a:pt x="682046" y="20282"/>
                </a:lnTo>
                <a:lnTo>
                  <a:pt x="782701" y="21336"/>
                </a:lnTo>
                <a:lnTo>
                  <a:pt x="1462277" y="24892"/>
                </a:lnTo>
                <a:lnTo>
                  <a:pt x="1480946" y="25392"/>
                </a:lnTo>
                <a:lnTo>
                  <a:pt x="1499615" y="26225"/>
                </a:lnTo>
                <a:lnTo>
                  <a:pt x="1518284" y="26392"/>
                </a:lnTo>
                <a:lnTo>
                  <a:pt x="1536953" y="24892"/>
                </a:lnTo>
                <a:lnTo>
                  <a:pt x="1588833" y="22175"/>
                </a:lnTo>
                <a:lnTo>
                  <a:pt x="1641093" y="20940"/>
                </a:lnTo>
                <a:lnTo>
                  <a:pt x="1939522" y="20891"/>
                </a:lnTo>
                <a:lnTo>
                  <a:pt x="1946592" y="20002"/>
                </a:lnTo>
                <a:lnTo>
                  <a:pt x="1953871" y="16835"/>
                </a:lnTo>
                <a:lnTo>
                  <a:pt x="1955118" y="14224"/>
                </a:lnTo>
                <a:close/>
              </a:path>
              <a:path w="1957070" h="26670">
                <a:moveTo>
                  <a:pt x="1939522" y="20891"/>
                </a:moveTo>
                <a:lnTo>
                  <a:pt x="1693544" y="20891"/>
                </a:lnTo>
                <a:lnTo>
                  <a:pt x="1745995" y="21731"/>
                </a:lnTo>
                <a:lnTo>
                  <a:pt x="1850135" y="24892"/>
                </a:lnTo>
                <a:lnTo>
                  <a:pt x="1868860" y="24836"/>
                </a:lnTo>
                <a:lnTo>
                  <a:pt x="1887918" y="24447"/>
                </a:lnTo>
                <a:lnTo>
                  <a:pt x="1907643" y="23391"/>
                </a:lnTo>
                <a:lnTo>
                  <a:pt x="1928367" y="21336"/>
                </a:lnTo>
                <a:lnTo>
                  <a:pt x="1937313" y="21169"/>
                </a:lnTo>
                <a:lnTo>
                  <a:pt x="1939522" y="20891"/>
                </a:lnTo>
                <a:close/>
              </a:path>
              <a:path w="1957070" h="26670">
                <a:moveTo>
                  <a:pt x="572222" y="2000"/>
                </a:moveTo>
                <a:lnTo>
                  <a:pt x="309498" y="3556"/>
                </a:lnTo>
                <a:lnTo>
                  <a:pt x="24891" y="3556"/>
                </a:lnTo>
                <a:lnTo>
                  <a:pt x="21002" y="3667"/>
                </a:lnTo>
                <a:lnTo>
                  <a:pt x="12445" y="4445"/>
                </a:lnTo>
                <a:lnTo>
                  <a:pt x="3889" y="6556"/>
                </a:lnTo>
                <a:lnTo>
                  <a:pt x="0" y="10668"/>
                </a:lnTo>
                <a:lnTo>
                  <a:pt x="0" y="14224"/>
                </a:lnTo>
                <a:lnTo>
                  <a:pt x="17779" y="17780"/>
                </a:lnTo>
                <a:lnTo>
                  <a:pt x="29003" y="18335"/>
                </a:lnTo>
                <a:lnTo>
                  <a:pt x="52784" y="20780"/>
                </a:lnTo>
                <a:lnTo>
                  <a:pt x="64007" y="21336"/>
                </a:lnTo>
                <a:lnTo>
                  <a:pt x="114150" y="20195"/>
                </a:lnTo>
                <a:lnTo>
                  <a:pt x="312787" y="18122"/>
                </a:lnTo>
                <a:lnTo>
                  <a:pt x="362607" y="16670"/>
                </a:lnTo>
                <a:lnTo>
                  <a:pt x="412750" y="14224"/>
                </a:lnTo>
                <a:lnTo>
                  <a:pt x="1955118" y="14224"/>
                </a:lnTo>
                <a:lnTo>
                  <a:pt x="1956815" y="10668"/>
                </a:lnTo>
                <a:lnTo>
                  <a:pt x="1955611" y="8556"/>
                </a:lnTo>
                <a:lnTo>
                  <a:pt x="1492839" y="8556"/>
                </a:lnTo>
                <a:lnTo>
                  <a:pt x="1407587" y="5112"/>
                </a:lnTo>
                <a:lnTo>
                  <a:pt x="1385440" y="4527"/>
                </a:lnTo>
                <a:lnTo>
                  <a:pt x="729353" y="4527"/>
                </a:lnTo>
                <a:lnTo>
                  <a:pt x="624147" y="2436"/>
                </a:lnTo>
                <a:lnTo>
                  <a:pt x="572222" y="2000"/>
                </a:lnTo>
                <a:close/>
              </a:path>
              <a:path w="1957070" h="26670">
                <a:moveTo>
                  <a:pt x="1729104" y="3556"/>
                </a:moveTo>
                <a:lnTo>
                  <a:pt x="1593977" y="3556"/>
                </a:lnTo>
                <a:lnTo>
                  <a:pt x="1559788" y="6111"/>
                </a:lnTo>
                <a:lnTo>
                  <a:pt x="1526301" y="8001"/>
                </a:lnTo>
                <a:lnTo>
                  <a:pt x="1492839" y="8556"/>
                </a:lnTo>
                <a:lnTo>
                  <a:pt x="1955611" y="8556"/>
                </a:lnTo>
                <a:lnTo>
                  <a:pt x="1954471" y="6556"/>
                </a:lnTo>
                <a:lnTo>
                  <a:pt x="1873230" y="6556"/>
                </a:lnTo>
                <a:lnTo>
                  <a:pt x="1825180" y="6223"/>
                </a:lnTo>
                <a:lnTo>
                  <a:pt x="1777130" y="4556"/>
                </a:lnTo>
                <a:lnTo>
                  <a:pt x="1729104" y="3556"/>
                </a:lnTo>
                <a:close/>
              </a:path>
              <a:path w="1957070" h="26670">
                <a:moveTo>
                  <a:pt x="1943036" y="1778"/>
                </a:moveTo>
                <a:lnTo>
                  <a:pt x="1931312" y="2667"/>
                </a:lnTo>
                <a:lnTo>
                  <a:pt x="1921255" y="3556"/>
                </a:lnTo>
                <a:lnTo>
                  <a:pt x="1873230" y="6556"/>
                </a:lnTo>
                <a:lnTo>
                  <a:pt x="1954471" y="6556"/>
                </a:lnTo>
                <a:lnTo>
                  <a:pt x="1952759" y="3556"/>
                </a:lnTo>
                <a:lnTo>
                  <a:pt x="1943036" y="1778"/>
                </a:lnTo>
                <a:close/>
              </a:path>
              <a:path w="1957070" h="26670">
                <a:moveTo>
                  <a:pt x="992631" y="0"/>
                </a:moveTo>
                <a:lnTo>
                  <a:pt x="940780" y="510"/>
                </a:lnTo>
                <a:lnTo>
                  <a:pt x="782602" y="4214"/>
                </a:lnTo>
                <a:lnTo>
                  <a:pt x="729353" y="4527"/>
                </a:lnTo>
                <a:lnTo>
                  <a:pt x="1385440" y="4527"/>
                </a:lnTo>
                <a:lnTo>
                  <a:pt x="1304666" y="2897"/>
                </a:lnTo>
                <a:lnTo>
                  <a:pt x="1044819" y="946"/>
                </a:lnTo>
                <a:lnTo>
                  <a:pt x="992631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5510784" y="3014472"/>
            <a:ext cx="1946275" cy="31115"/>
          </a:xfrm>
          <a:custGeom>
            <a:avLst/>
            <a:gdLst/>
            <a:ahLst/>
            <a:cxnLst/>
            <a:rect l="l" t="t" r="r" b="b"/>
            <a:pathLst>
              <a:path w="1946275" h="31114">
                <a:moveTo>
                  <a:pt x="28448" y="10540"/>
                </a:moveTo>
                <a:lnTo>
                  <a:pt x="21002" y="10650"/>
                </a:lnTo>
                <a:lnTo>
                  <a:pt x="11557" y="11414"/>
                </a:lnTo>
                <a:lnTo>
                  <a:pt x="3444" y="13487"/>
                </a:lnTo>
                <a:lnTo>
                  <a:pt x="0" y="17525"/>
                </a:lnTo>
                <a:lnTo>
                  <a:pt x="0" y="21081"/>
                </a:lnTo>
                <a:lnTo>
                  <a:pt x="10667" y="24511"/>
                </a:lnTo>
                <a:lnTo>
                  <a:pt x="122745" y="30241"/>
                </a:lnTo>
                <a:lnTo>
                  <a:pt x="178796" y="30958"/>
                </a:lnTo>
                <a:lnTo>
                  <a:pt x="234823" y="28066"/>
                </a:lnTo>
                <a:lnTo>
                  <a:pt x="248213" y="26011"/>
                </a:lnTo>
                <a:lnTo>
                  <a:pt x="261937" y="24955"/>
                </a:lnTo>
                <a:lnTo>
                  <a:pt x="276328" y="24566"/>
                </a:lnTo>
                <a:lnTo>
                  <a:pt x="1086911" y="24511"/>
                </a:lnTo>
                <a:lnTo>
                  <a:pt x="1603726" y="21869"/>
                </a:lnTo>
                <a:lnTo>
                  <a:pt x="1654429" y="21081"/>
                </a:lnTo>
                <a:lnTo>
                  <a:pt x="1842069" y="20028"/>
                </a:lnTo>
                <a:lnTo>
                  <a:pt x="1888979" y="19024"/>
                </a:lnTo>
                <a:lnTo>
                  <a:pt x="1935480" y="17525"/>
                </a:lnTo>
                <a:lnTo>
                  <a:pt x="1939036" y="17525"/>
                </a:lnTo>
                <a:lnTo>
                  <a:pt x="1946147" y="13969"/>
                </a:lnTo>
                <a:lnTo>
                  <a:pt x="99567" y="13969"/>
                </a:lnTo>
                <a:lnTo>
                  <a:pt x="82954" y="13434"/>
                </a:lnTo>
                <a:lnTo>
                  <a:pt x="47061" y="11076"/>
                </a:lnTo>
                <a:lnTo>
                  <a:pt x="28448" y="10540"/>
                </a:lnTo>
                <a:close/>
              </a:path>
              <a:path w="1946275" h="31114">
                <a:moveTo>
                  <a:pt x="1086911" y="24511"/>
                </a:moveTo>
                <a:lnTo>
                  <a:pt x="291718" y="24511"/>
                </a:lnTo>
                <a:lnTo>
                  <a:pt x="345690" y="25066"/>
                </a:lnTo>
                <a:lnTo>
                  <a:pt x="456346" y="27511"/>
                </a:lnTo>
                <a:lnTo>
                  <a:pt x="512317" y="28066"/>
                </a:lnTo>
                <a:lnTo>
                  <a:pt x="1086911" y="24511"/>
                </a:lnTo>
                <a:close/>
              </a:path>
              <a:path w="1946275" h="31114">
                <a:moveTo>
                  <a:pt x="1946147" y="0"/>
                </a:moveTo>
                <a:lnTo>
                  <a:pt x="1814448" y="0"/>
                </a:lnTo>
                <a:lnTo>
                  <a:pt x="1622361" y="4826"/>
                </a:lnTo>
                <a:lnTo>
                  <a:pt x="1430273" y="6985"/>
                </a:lnTo>
                <a:lnTo>
                  <a:pt x="402081" y="10540"/>
                </a:lnTo>
                <a:lnTo>
                  <a:pt x="249046" y="10540"/>
                </a:lnTo>
                <a:lnTo>
                  <a:pt x="211707" y="11076"/>
                </a:lnTo>
                <a:lnTo>
                  <a:pt x="136979" y="13434"/>
                </a:lnTo>
                <a:lnTo>
                  <a:pt x="99567" y="13969"/>
                </a:lnTo>
                <a:lnTo>
                  <a:pt x="1946147" y="13969"/>
                </a:lnTo>
                <a:lnTo>
                  <a:pt x="1946147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5521452" y="6566916"/>
            <a:ext cx="1931035" cy="35560"/>
          </a:xfrm>
          <a:custGeom>
            <a:avLst/>
            <a:gdLst/>
            <a:ahLst/>
            <a:cxnLst/>
            <a:rect l="l" t="t" r="r" b="b"/>
            <a:pathLst>
              <a:path w="1931034" h="35559">
                <a:moveTo>
                  <a:pt x="39115" y="7010"/>
                </a:moveTo>
                <a:lnTo>
                  <a:pt x="0" y="14020"/>
                </a:lnTo>
                <a:lnTo>
                  <a:pt x="0" y="24536"/>
                </a:lnTo>
                <a:lnTo>
                  <a:pt x="14224" y="24536"/>
                </a:lnTo>
                <a:lnTo>
                  <a:pt x="63296" y="26274"/>
                </a:lnTo>
                <a:lnTo>
                  <a:pt x="210515" y="29808"/>
                </a:lnTo>
                <a:lnTo>
                  <a:pt x="259587" y="31546"/>
                </a:lnTo>
                <a:lnTo>
                  <a:pt x="288925" y="32094"/>
                </a:lnTo>
                <a:lnTo>
                  <a:pt x="347599" y="34504"/>
                </a:lnTo>
                <a:lnTo>
                  <a:pt x="376936" y="35051"/>
                </a:lnTo>
                <a:lnTo>
                  <a:pt x="778052" y="28434"/>
                </a:lnTo>
                <a:lnTo>
                  <a:pt x="878332" y="28041"/>
                </a:lnTo>
                <a:lnTo>
                  <a:pt x="897001" y="26015"/>
                </a:lnTo>
                <a:lnTo>
                  <a:pt x="915669" y="24974"/>
                </a:lnTo>
                <a:lnTo>
                  <a:pt x="934338" y="24591"/>
                </a:lnTo>
                <a:lnTo>
                  <a:pt x="953008" y="24536"/>
                </a:lnTo>
                <a:lnTo>
                  <a:pt x="1001173" y="21072"/>
                </a:lnTo>
                <a:lnTo>
                  <a:pt x="1049631" y="18511"/>
                </a:lnTo>
                <a:lnTo>
                  <a:pt x="1077244" y="17525"/>
                </a:lnTo>
                <a:lnTo>
                  <a:pt x="380492" y="17525"/>
                </a:lnTo>
                <a:lnTo>
                  <a:pt x="309372" y="17087"/>
                </a:lnTo>
                <a:lnTo>
                  <a:pt x="273478" y="16047"/>
                </a:lnTo>
                <a:lnTo>
                  <a:pt x="238251" y="14020"/>
                </a:lnTo>
                <a:lnTo>
                  <a:pt x="188134" y="11939"/>
                </a:lnTo>
                <a:lnTo>
                  <a:pt x="89233" y="9091"/>
                </a:lnTo>
                <a:lnTo>
                  <a:pt x="39115" y="7010"/>
                </a:lnTo>
                <a:close/>
              </a:path>
              <a:path w="1931034" h="35559">
                <a:moveTo>
                  <a:pt x="1930907" y="15431"/>
                </a:moveTo>
                <a:lnTo>
                  <a:pt x="1196337" y="15431"/>
                </a:lnTo>
                <a:lnTo>
                  <a:pt x="1245544" y="15663"/>
                </a:lnTo>
                <a:lnTo>
                  <a:pt x="1344168" y="17525"/>
                </a:lnTo>
                <a:lnTo>
                  <a:pt x="1538562" y="25950"/>
                </a:lnTo>
                <a:lnTo>
                  <a:pt x="1635759" y="28431"/>
                </a:lnTo>
                <a:lnTo>
                  <a:pt x="1684358" y="28935"/>
                </a:lnTo>
                <a:lnTo>
                  <a:pt x="1732957" y="28834"/>
                </a:lnTo>
                <a:lnTo>
                  <a:pt x="1781555" y="28041"/>
                </a:lnTo>
                <a:lnTo>
                  <a:pt x="1930907" y="28041"/>
                </a:lnTo>
                <a:lnTo>
                  <a:pt x="1930907" y="15431"/>
                </a:lnTo>
                <a:close/>
              </a:path>
              <a:path w="1931034" h="35559">
                <a:moveTo>
                  <a:pt x="1038351" y="0"/>
                </a:moveTo>
                <a:lnTo>
                  <a:pt x="958342" y="4819"/>
                </a:lnTo>
                <a:lnTo>
                  <a:pt x="918337" y="6407"/>
                </a:lnTo>
                <a:lnTo>
                  <a:pt x="380492" y="17525"/>
                </a:lnTo>
                <a:lnTo>
                  <a:pt x="1077244" y="17525"/>
                </a:lnTo>
                <a:lnTo>
                  <a:pt x="1098338" y="16772"/>
                </a:lnTo>
                <a:lnTo>
                  <a:pt x="1147254" y="15773"/>
                </a:lnTo>
                <a:lnTo>
                  <a:pt x="1930907" y="15431"/>
                </a:lnTo>
                <a:lnTo>
                  <a:pt x="1930907" y="14020"/>
                </a:lnTo>
                <a:lnTo>
                  <a:pt x="1920240" y="10515"/>
                </a:lnTo>
                <a:lnTo>
                  <a:pt x="1845564" y="10515"/>
                </a:lnTo>
                <a:lnTo>
                  <a:pt x="1541526" y="7065"/>
                </a:lnTo>
                <a:lnTo>
                  <a:pt x="1490852" y="5675"/>
                </a:lnTo>
                <a:lnTo>
                  <a:pt x="1440179" y="3505"/>
                </a:lnTo>
                <a:lnTo>
                  <a:pt x="1239265" y="438"/>
                </a:lnTo>
                <a:lnTo>
                  <a:pt x="1038351" y="0"/>
                </a:lnTo>
                <a:close/>
              </a:path>
              <a:path w="1931034" h="35559">
                <a:moveTo>
                  <a:pt x="1898070" y="9036"/>
                </a:moveTo>
                <a:lnTo>
                  <a:pt x="1879790" y="9201"/>
                </a:lnTo>
                <a:lnTo>
                  <a:pt x="1862177" y="10022"/>
                </a:lnTo>
                <a:lnTo>
                  <a:pt x="1845564" y="10515"/>
                </a:lnTo>
                <a:lnTo>
                  <a:pt x="1916683" y="10515"/>
                </a:lnTo>
                <a:lnTo>
                  <a:pt x="1898070" y="903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5588508" y="6804659"/>
            <a:ext cx="1783080" cy="32384"/>
          </a:xfrm>
          <a:custGeom>
            <a:avLst/>
            <a:gdLst/>
            <a:ahLst/>
            <a:cxnLst/>
            <a:rect l="l" t="t" r="r" b="b"/>
            <a:pathLst>
              <a:path w="1783079" h="32384">
                <a:moveTo>
                  <a:pt x="1781823" y="19835"/>
                </a:moveTo>
                <a:lnTo>
                  <a:pt x="1274395" y="19835"/>
                </a:lnTo>
                <a:lnTo>
                  <a:pt x="1320418" y="21336"/>
                </a:lnTo>
                <a:lnTo>
                  <a:pt x="1371292" y="21648"/>
                </a:lnTo>
                <a:lnTo>
                  <a:pt x="1422415" y="22502"/>
                </a:lnTo>
                <a:lnTo>
                  <a:pt x="1729739" y="32004"/>
                </a:lnTo>
                <a:lnTo>
                  <a:pt x="1761743" y="32004"/>
                </a:lnTo>
                <a:lnTo>
                  <a:pt x="1765299" y="28448"/>
                </a:lnTo>
                <a:lnTo>
                  <a:pt x="1783080" y="28448"/>
                </a:lnTo>
                <a:lnTo>
                  <a:pt x="1783080" y="21336"/>
                </a:lnTo>
                <a:lnTo>
                  <a:pt x="1781823" y="19835"/>
                </a:lnTo>
                <a:close/>
              </a:path>
              <a:path w="1783079" h="32384">
                <a:moveTo>
                  <a:pt x="24891" y="0"/>
                </a:moveTo>
                <a:lnTo>
                  <a:pt x="0" y="17780"/>
                </a:lnTo>
                <a:lnTo>
                  <a:pt x="26947" y="17835"/>
                </a:lnTo>
                <a:lnTo>
                  <a:pt x="38671" y="18224"/>
                </a:lnTo>
                <a:lnTo>
                  <a:pt x="49728" y="19280"/>
                </a:lnTo>
                <a:lnTo>
                  <a:pt x="60451" y="21336"/>
                </a:lnTo>
                <a:lnTo>
                  <a:pt x="84583" y="21391"/>
                </a:lnTo>
                <a:lnTo>
                  <a:pt x="109013" y="21780"/>
                </a:lnTo>
                <a:lnTo>
                  <a:pt x="134086" y="22836"/>
                </a:lnTo>
                <a:lnTo>
                  <a:pt x="160146" y="24892"/>
                </a:lnTo>
                <a:lnTo>
                  <a:pt x="195393" y="25447"/>
                </a:lnTo>
                <a:lnTo>
                  <a:pt x="267267" y="27892"/>
                </a:lnTo>
                <a:lnTo>
                  <a:pt x="302513" y="28448"/>
                </a:lnTo>
                <a:lnTo>
                  <a:pt x="839977" y="28448"/>
                </a:lnTo>
                <a:lnTo>
                  <a:pt x="1131823" y="21336"/>
                </a:lnTo>
                <a:lnTo>
                  <a:pt x="1227407" y="20002"/>
                </a:lnTo>
                <a:lnTo>
                  <a:pt x="1781823" y="19835"/>
                </a:lnTo>
                <a:lnTo>
                  <a:pt x="1779635" y="17224"/>
                </a:lnTo>
                <a:lnTo>
                  <a:pt x="1771522" y="15113"/>
                </a:lnTo>
                <a:lnTo>
                  <a:pt x="1762077" y="14335"/>
                </a:lnTo>
                <a:lnTo>
                  <a:pt x="1754632" y="14224"/>
                </a:lnTo>
                <a:lnTo>
                  <a:pt x="1733220" y="12168"/>
                </a:lnTo>
                <a:lnTo>
                  <a:pt x="1711451" y="11112"/>
                </a:lnTo>
                <a:lnTo>
                  <a:pt x="1689016" y="10723"/>
                </a:lnTo>
                <a:lnTo>
                  <a:pt x="555243" y="10668"/>
                </a:lnTo>
                <a:lnTo>
                  <a:pt x="417608" y="9899"/>
                </a:lnTo>
                <a:lnTo>
                  <a:pt x="370823" y="8847"/>
                </a:lnTo>
                <a:lnTo>
                  <a:pt x="323850" y="7112"/>
                </a:lnTo>
                <a:lnTo>
                  <a:pt x="221996" y="6667"/>
                </a:lnTo>
                <a:lnTo>
                  <a:pt x="170223" y="5611"/>
                </a:lnTo>
                <a:lnTo>
                  <a:pt x="117475" y="3556"/>
                </a:lnTo>
                <a:lnTo>
                  <a:pt x="93507" y="3000"/>
                </a:lnTo>
                <a:lnTo>
                  <a:pt x="46859" y="555"/>
                </a:lnTo>
                <a:lnTo>
                  <a:pt x="24891" y="0"/>
                </a:lnTo>
                <a:close/>
              </a:path>
              <a:path w="1783079" h="32384">
                <a:moveTo>
                  <a:pt x="1205075" y="2055"/>
                </a:moveTo>
                <a:lnTo>
                  <a:pt x="1149603" y="3556"/>
                </a:lnTo>
                <a:lnTo>
                  <a:pt x="1117526" y="5611"/>
                </a:lnTo>
                <a:lnTo>
                  <a:pt x="1085484" y="6667"/>
                </a:lnTo>
                <a:lnTo>
                  <a:pt x="1053466" y="7056"/>
                </a:lnTo>
                <a:lnTo>
                  <a:pt x="1021461" y="7112"/>
                </a:lnTo>
                <a:lnTo>
                  <a:pt x="889762" y="7112"/>
                </a:lnTo>
                <a:lnTo>
                  <a:pt x="555243" y="10668"/>
                </a:lnTo>
                <a:lnTo>
                  <a:pt x="1665605" y="10668"/>
                </a:lnTo>
                <a:lnTo>
                  <a:pt x="1566921" y="10404"/>
                </a:lnTo>
                <a:lnTo>
                  <a:pt x="1517951" y="9779"/>
                </a:lnTo>
                <a:lnTo>
                  <a:pt x="1468971" y="8560"/>
                </a:lnTo>
                <a:lnTo>
                  <a:pt x="1419786" y="6552"/>
                </a:lnTo>
                <a:lnTo>
                  <a:pt x="1370202" y="3556"/>
                </a:lnTo>
                <a:lnTo>
                  <a:pt x="1205075" y="205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5568696" y="3174492"/>
            <a:ext cx="1803400" cy="29209"/>
          </a:xfrm>
          <a:custGeom>
            <a:avLst/>
            <a:gdLst/>
            <a:ahLst/>
            <a:cxnLst/>
            <a:rect l="l" t="t" r="r" b="b"/>
            <a:pathLst>
              <a:path w="1803400" h="29210">
                <a:moveTo>
                  <a:pt x="1802892" y="18161"/>
                </a:moveTo>
                <a:lnTo>
                  <a:pt x="1632203" y="18161"/>
                </a:lnTo>
                <a:lnTo>
                  <a:pt x="1656262" y="18716"/>
                </a:lnTo>
                <a:lnTo>
                  <a:pt x="1705713" y="21161"/>
                </a:lnTo>
                <a:lnTo>
                  <a:pt x="1731772" y="21717"/>
                </a:lnTo>
                <a:lnTo>
                  <a:pt x="1745107" y="23772"/>
                </a:lnTo>
                <a:lnTo>
                  <a:pt x="1758442" y="24828"/>
                </a:lnTo>
                <a:lnTo>
                  <a:pt x="1771777" y="25217"/>
                </a:lnTo>
                <a:lnTo>
                  <a:pt x="1785111" y="25273"/>
                </a:lnTo>
                <a:lnTo>
                  <a:pt x="1802892" y="28956"/>
                </a:lnTo>
                <a:lnTo>
                  <a:pt x="1802892" y="18161"/>
                </a:lnTo>
                <a:close/>
              </a:path>
              <a:path w="1803400" h="29210">
                <a:moveTo>
                  <a:pt x="468179" y="5628"/>
                </a:moveTo>
                <a:lnTo>
                  <a:pt x="413823" y="6079"/>
                </a:lnTo>
                <a:lnTo>
                  <a:pt x="359155" y="7238"/>
                </a:lnTo>
                <a:lnTo>
                  <a:pt x="152907" y="8292"/>
                </a:lnTo>
                <a:lnTo>
                  <a:pt x="49783" y="10795"/>
                </a:lnTo>
                <a:lnTo>
                  <a:pt x="42005" y="10910"/>
                </a:lnTo>
                <a:lnTo>
                  <a:pt x="24891" y="11715"/>
                </a:lnTo>
                <a:lnTo>
                  <a:pt x="7778" y="13902"/>
                </a:lnTo>
                <a:lnTo>
                  <a:pt x="0" y="18161"/>
                </a:lnTo>
                <a:lnTo>
                  <a:pt x="444" y="24344"/>
                </a:lnTo>
                <a:lnTo>
                  <a:pt x="3555" y="27146"/>
                </a:lnTo>
                <a:lnTo>
                  <a:pt x="12001" y="27233"/>
                </a:lnTo>
                <a:lnTo>
                  <a:pt x="28448" y="25273"/>
                </a:lnTo>
                <a:lnTo>
                  <a:pt x="117348" y="25273"/>
                </a:lnTo>
                <a:lnTo>
                  <a:pt x="166840" y="23231"/>
                </a:lnTo>
                <a:lnTo>
                  <a:pt x="216582" y="22272"/>
                </a:lnTo>
                <a:lnTo>
                  <a:pt x="1336365" y="22147"/>
                </a:lnTo>
                <a:lnTo>
                  <a:pt x="1409120" y="21161"/>
                </a:lnTo>
                <a:lnTo>
                  <a:pt x="1469239" y="18716"/>
                </a:lnTo>
                <a:lnTo>
                  <a:pt x="1500631" y="18161"/>
                </a:lnTo>
                <a:lnTo>
                  <a:pt x="1802892" y="18161"/>
                </a:lnTo>
                <a:lnTo>
                  <a:pt x="1802447" y="13846"/>
                </a:lnTo>
                <a:lnTo>
                  <a:pt x="1799335" y="11271"/>
                </a:lnTo>
                <a:lnTo>
                  <a:pt x="1790890" y="9409"/>
                </a:lnTo>
                <a:lnTo>
                  <a:pt x="1786417" y="8819"/>
                </a:lnTo>
                <a:lnTo>
                  <a:pt x="1031240" y="8819"/>
                </a:lnTo>
                <a:lnTo>
                  <a:pt x="468179" y="5628"/>
                </a:lnTo>
                <a:close/>
              </a:path>
              <a:path w="1803400" h="29210">
                <a:moveTo>
                  <a:pt x="117348" y="25273"/>
                </a:moveTo>
                <a:lnTo>
                  <a:pt x="28448" y="25273"/>
                </a:lnTo>
                <a:lnTo>
                  <a:pt x="51839" y="25790"/>
                </a:lnTo>
                <a:lnTo>
                  <a:pt x="74231" y="26654"/>
                </a:lnTo>
                <a:lnTo>
                  <a:pt x="95956" y="26826"/>
                </a:lnTo>
                <a:lnTo>
                  <a:pt x="117348" y="25273"/>
                </a:lnTo>
                <a:close/>
              </a:path>
              <a:path w="1803400" h="29210">
                <a:moveTo>
                  <a:pt x="1336365" y="22147"/>
                </a:moveTo>
                <a:lnTo>
                  <a:pt x="266491" y="22147"/>
                </a:lnTo>
                <a:lnTo>
                  <a:pt x="515619" y="25273"/>
                </a:lnTo>
                <a:lnTo>
                  <a:pt x="1159255" y="25273"/>
                </a:lnTo>
                <a:lnTo>
                  <a:pt x="1213207" y="24717"/>
                </a:lnTo>
                <a:lnTo>
                  <a:pt x="1323776" y="22272"/>
                </a:lnTo>
                <a:lnTo>
                  <a:pt x="1336365" y="22147"/>
                </a:lnTo>
                <a:close/>
              </a:path>
              <a:path w="1803400" h="29210">
                <a:moveTo>
                  <a:pt x="1465072" y="0"/>
                </a:moveTo>
                <a:lnTo>
                  <a:pt x="1461515" y="0"/>
                </a:lnTo>
                <a:lnTo>
                  <a:pt x="1454403" y="3556"/>
                </a:lnTo>
                <a:lnTo>
                  <a:pt x="1450848" y="3556"/>
                </a:lnTo>
                <a:lnTo>
                  <a:pt x="1177035" y="7238"/>
                </a:lnTo>
                <a:lnTo>
                  <a:pt x="1128437" y="8175"/>
                </a:lnTo>
                <a:lnTo>
                  <a:pt x="1031240" y="8819"/>
                </a:lnTo>
                <a:lnTo>
                  <a:pt x="1786417" y="8819"/>
                </a:lnTo>
                <a:lnTo>
                  <a:pt x="1774444" y="7238"/>
                </a:lnTo>
                <a:lnTo>
                  <a:pt x="1671319" y="6152"/>
                </a:lnTo>
                <a:lnTo>
                  <a:pt x="1465072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5548884" y="3420006"/>
            <a:ext cx="1854835" cy="29845"/>
          </a:xfrm>
          <a:custGeom>
            <a:avLst/>
            <a:gdLst/>
            <a:ahLst/>
            <a:cxnLst/>
            <a:rect l="l" t="t" r="r" b="b"/>
            <a:pathLst>
              <a:path w="1854834" h="29845">
                <a:moveTo>
                  <a:pt x="484124" y="7342"/>
                </a:moveTo>
                <a:lnTo>
                  <a:pt x="28448" y="10771"/>
                </a:lnTo>
                <a:lnTo>
                  <a:pt x="3555" y="10771"/>
                </a:lnTo>
                <a:lnTo>
                  <a:pt x="0" y="14327"/>
                </a:lnTo>
                <a:lnTo>
                  <a:pt x="0" y="28297"/>
                </a:lnTo>
                <a:lnTo>
                  <a:pt x="10667" y="28297"/>
                </a:lnTo>
                <a:lnTo>
                  <a:pt x="76517" y="29630"/>
                </a:lnTo>
                <a:lnTo>
                  <a:pt x="109787" y="29797"/>
                </a:lnTo>
                <a:lnTo>
                  <a:pt x="142366" y="28297"/>
                </a:lnTo>
                <a:lnTo>
                  <a:pt x="297243" y="23963"/>
                </a:lnTo>
                <a:lnTo>
                  <a:pt x="348868" y="23414"/>
                </a:lnTo>
                <a:lnTo>
                  <a:pt x="535860" y="23414"/>
                </a:lnTo>
                <a:lnTo>
                  <a:pt x="931160" y="23367"/>
                </a:lnTo>
                <a:lnTo>
                  <a:pt x="980467" y="21921"/>
                </a:lnTo>
                <a:lnTo>
                  <a:pt x="1035938" y="21312"/>
                </a:lnTo>
                <a:lnTo>
                  <a:pt x="1413256" y="21312"/>
                </a:lnTo>
                <a:lnTo>
                  <a:pt x="1463103" y="20811"/>
                </a:lnTo>
                <a:lnTo>
                  <a:pt x="1612646" y="17191"/>
                </a:lnTo>
                <a:lnTo>
                  <a:pt x="1854708" y="16902"/>
                </a:lnTo>
                <a:lnTo>
                  <a:pt x="1854708" y="8841"/>
                </a:lnTo>
                <a:lnTo>
                  <a:pt x="739329" y="8841"/>
                </a:lnTo>
                <a:lnTo>
                  <a:pt x="484124" y="7342"/>
                </a:lnTo>
                <a:close/>
              </a:path>
              <a:path w="1854834" h="29845">
                <a:moveTo>
                  <a:pt x="931160" y="23367"/>
                </a:moveTo>
                <a:lnTo>
                  <a:pt x="544738" y="23367"/>
                </a:lnTo>
                <a:lnTo>
                  <a:pt x="576706" y="24868"/>
                </a:lnTo>
                <a:lnTo>
                  <a:pt x="625472" y="26541"/>
                </a:lnTo>
                <a:lnTo>
                  <a:pt x="673708" y="27556"/>
                </a:lnTo>
                <a:lnTo>
                  <a:pt x="818768" y="28297"/>
                </a:lnTo>
                <a:lnTo>
                  <a:pt x="926020" y="23518"/>
                </a:lnTo>
                <a:lnTo>
                  <a:pt x="931160" y="23367"/>
                </a:lnTo>
                <a:close/>
              </a:path>
              <a:path w="1854834" h="29845">
                <a:moveTo>
                  <a:pt x="1854708" y="16902"/>
                </a:moveTo>
                <a:lnTo>
                  <a:pt x="1662493" y="16902"/>
                </a:lnTo>
                <a:lnTo>
                  <a:pt x="1712340" y="17883"/>
                </a:lnTo>
                <a:lnTo>
                  <a:pt x="1742235" y="19921"/>
                </a:lnTo>
                <a:lnTo>
                  <a:pt x="1803405" y="22758"/>
                </a:lnTo>
                <a:lnTo>
                  <a:pt x="1833371" y="24868"/>
                </a:lnTo>
                <a:lnTo>
                  <a:pt x="1836705" y="25241"/>
                </a:lnTo>
                <a:lnTo>
                  <a:pt x="1844039" y="25280"/>
                </a:lnTo>
                <a:lnTo>
                  <a:pt x="1851374" y="23367"/>
                </a:lnTo>
                <a:lnTo>
                  <a:pt x="1854708" y="17883"/>
                </a:lnTo>
                <a:lnTo>
                  <a:pt x="1854708" y="16902"/>
                </a:lnTo>
                <a:close/>
              </a:path>
              <a:path w="1854834" h="29845">
                <a:moveTo>
                  <a:pt x="535860" y="23414"/>
                </a:moveTo>
                <a:lnTo>
                  <a:pt x="348868" y="23414"/>
                </a:lnTo>
                <a:lnTo>
                  <a:pt x="400494" y="23649"/>
                </a:lnTo>
                <a:lnTo>
                  <a:pt x="452119" y="24868"/>
                </a:lnTo>
                <a:lnTo>
                  <a:pt x="482088" y="24368"/>
                </a:lnTo>
                <a:lnTo>
                  <a:pt x="513079" y="23534"/>
                </a:lnTo>
                <a:lnTo>
                  <a:pt x="535860" y="23414"/>
                </a:lnTo>
                <a:close/>
              </a:path>
              <a:path w="1854834" h="29845">
                <a:moveTo>
                  <a:pt x="1413256" y="21312"/>
                </a:moveTo>
                <a:lnTo>
                  <a:pt x="1035938" y="21312"/>
                </a:lnTo>
                <a:lnTo>
                  <a:pt x="1070629" y="21867"/>
                </a:lnTo>
                <a:lnTo>
                  <a:pt x="1140059" y="24312"/>
                </a:lnTo>
                <a:lnTo>
                  <a:pt x="1174749" y="24868"/>
                </a:lnTo>
                <a:lnTo>
                  <a:pt x="1318073" y="24100"/>
                </a:lnTo>
                <a:lnTo>
                  <a:pt x="1365932" y="23047"/>
                </a:lnTo>
                <a:lnTo>
                  <a:pt x="1413256" y="21312"/>
                </a:lnTo>
                <a:close/>
              </a:path>
              <a:path w="1854834" h="29845">
                <a:moveTo>
                  <a:pt x="1046607" y="1214"/>
                </a:moveTo>
                <a:lnTo>
                  <a:pt x="1032049" y="1857"/>
                </a:lnTo>
                <a:lnTo>
                  <a:pt x="1018159" y="3786"/>
                </a:lnTo>
                <a:lnTo>
                  <a:pt x="973300" y="4341"/>
                </a:lnTo>
                <a:lnTo>
                  <a:pt x="884963" y="6786"/>
                </a:lnTo>
                <a:lnTo>
                  <a:pt x="789748" y="8421"/>
                </a:lnTo>
                <a:lnTo>
                  <a:pt x="739329" y="8841"/>
                </a:lnTo>
                <a:lnTo>
                  <a:pt x="1854708" y="8841"/>
                </a:lnTo>
                <a:lnTo>
                  <a:pt x="1854708" y="8102"/>
                </a:lnTo>
                <a:lnTo>
                  <a:pt x="1222474" y="8102"/>
                </a:lnTo>
                <a:lnTo>
                  <a:pt x="1173344" y="8055"/>
                </a:lnTo>
                <a:lnTo>
                  <a:pt x="1124202" y="6838"/>
                </a:lnTo>
                <a:lnTo>
                  <a:pt x="1075055" y="3786"/>
                </a:lnTo>
                <a:lnTo>
                  <a:pt x="1061164" y="1857"/>
                </a:lnTo>
                <a:lnTo>
                  <a:pt x="1046607" y="1214"/>
                </a:lnTo>
                <a:close/>
              </a:path>
              <a:path w="1854834" h="29845">
                <a:moveTo>
                  <a:pt x="1854708" y="7342"/>
                </a:moveTo>
                <a:lnTo>
                  <a:pt x="1320672" y="7342"/>
                </a:lnTo>
                <a:lnTo>
                  <a:pt x="1222474" y="8102"/>
                </a:lnTo>
                <a:lnTo>
                  <a:pt x="1854708" y="8102"/>
                </a:lnTo>
                <a:lnTo>
                  <a:pt x="1854708" y="7342"/>
                </a:lnTo>
                <a:close/>
              </a:path>
              <a:path w="1854834" h="29845">
                <a:moveTo>
                  <a:pt x="1660667" y="0"/>
                </a:moveTo>
                <a:lnTo>
                  <a:pt x="1612598" y="325"/>
                </a:lnTo>
                <a:lnTo>
                  <a:pt x="1564535" y="1305"/>
                </a:lnTo>
                <a:lnTo>
                  <a:pt x="1516477" y="2857"/>
                </a:lnTo>
                <a:lnTo>
                  <a:pt x="1420367" y="7342"/>
                </a:lnTo>
                <a:lnTo>
                  <a:pt x="1836927" y="7342"/>
                </a:lnTo>
                <a:lnTo>
                  <a:pt x="1828926" y="5286"/>
                </a:lnTo>
                <a:lnTo>
                  <a:pt x="1820925" y="4230"/>
                </a:lnTo>
                <a:lnTo>
                  <a:pt x="1812924" y="3841"/>
                </a:lnTo>
                <a:lnTo>
                  <a:pt x="1804923" y="3786"/>
                </a:lnTo>
                <a:lnTo>
                  <a:pt x="1756828" y="1647"/>
                </a:lnTo>
                <a:lnTo>
                  <a:pt x="1708743" y="412"/>
                </a:lnTo>
                <a:lnTo>
                  <a:pt x="1660667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5446776" y="3579876"/>
            <a:ext cx="2052955" cy="29209"/>
          </a:xfrm>
          <a:custGeom>
            <a:avLst/>
            <a:gdLst/>
            <a:ahLst/>
            <a:cxnLst/>
            <a:rect l="l" t="t" r="r" b="b"/>
            <a:pathLst>
              <a:path w="2052954" h="29210">
                <a:moveTo>
                  <a:pt x="2052827" y="15827"/>
                </a:moveTo>
                <a:lnTo>
                  <a:pt x="96027" y="15827"/>
                </a:lnTo>
                <a:lnTo>
                  <a:pt x="124180" y="16091"/>
                </a:lnTo>
                <a:lnTo>
                  <a:pt x="185594" y="20163"/>
                </a:lnTo>
                <a:lnTo>
                  <a:pt x="218821" y="21256"/>
                </a:lnTo>
                <a:lnTo>
                  <a:pt x="252047" y="21659"/>
                </a:lnTo>
                <a:lnTo>
                  <a:pt x="284607" y="21716"/>
                </a:lnTo>
                <a:lnTo>
                  <a:pt x="326687" y="23272"/>
                </a:lnTo>
                <a:lnTo>
                  <a:pt x="408229" y="23717"/>
                </a:lnTo>
                <a:lnTo>
                  <a:pt x="448310" y="25273"/>
                </a:lnTo>
                <a:lnTo>
                  <a:pt x="488315" y="25848"/>
                </a:lnTo>
                <a:lnTo>
                  <a:pt x="568325" y="28380"/>
                </a:lnTo>
                <a:lnTo>
                  <a:pt x="608329" y="28956"/>
                </a:lnTo>
                <a:lnTo>
                  <a:pt x="658520" y="28380"/>
                </a:lnTo>
                <a:lnTo>
                  <a:pt x="757473" y="25848"/>
                </a:lnTo>
                <a:lnTo>
                  <a:pt x="807593" y="25273"/>
                </a:lnTo>
                <a:lnTo>
                  <a:pt x="1045232" y="23977"/>
                </a:lnTo>
                <a:lnTo>
                  <a:pt x="1141983" y="21716"/>
                </a:lnTo>
                <a:lnTo>
                  <a:pt x="1195397" y="21141"/>
                </a:lnTo>
                <a:lnTo>
                  <a:pt x="1302129" y="18609"/>
                </a:lnTo>
                <a:lnTo>
                  <a:pt x="1355471" y="18034"/>
                </a:lnTo>
                <a:lnTo>
                  <a:pt x="2052827" y="18034"/>
                </a:lnTo>
                <a:lnTo>
                  <a:pt x="2052827" y="15827"/>
                </a:lnTo>
                <a:close/>
              </a:path>
              <a:path w="2052954" h="29210">
                <a:moveTo>
                  <a:pt x="2052827" y="18034"/>
                </a:moveTo>
                <a:lnTo>
                  <a:pt x="1355471" y="18034"/>
                </a:lnTo>
                <a:lnTo>
                  <a:pt x="1732660" y="28956"/>
                </a:lnTo>
                <a:lnTo>
                  <a:pt x="2052827" y="28956"/>
                </a:lnTo>
                <a:lnTo>
                  <a:pt x="2052827" y="18034"/>
                </a:lnTo>
                <a:close/>
              </a:path>
              <a:path w="2052954" h="29210">
                <a:moveTo>
                  <a:pt x="113791" y="0"/>
                </a:moveTo>
                <a:lnTo>
                  <a:pt x="84010" y="339"/>
                </a:lnTo>
                <a:lnTo>
                  <a:pt x="46227" y="2714"/>
                </a:lnTo>
                <a:lnTo>
                  <a:pt x="13779" y="9161"/>
                </a:lnTo>
                <a:lnTo>
                  <a:pt x="0" y="21716"/>
                </a:lnTo>
                <a:lnTo>
                  <a:pt x="611" y="25788"/>
                </a:lnTo>
                <a:lnTo>
                  <a:pt x="4889" y="27146"/>
                </a:lnTo>
                <a:lnTo>
                  <a:pt x="16502" y="25788"/>
                </a:lnTo>
                <a:lnTo>
                  <a:pt x="39115" y="21716"/>
                </a:lnTo>
                <a:lnTo>
                  <a:pt x="67899" y="17587"/>
                </a:lnTo>
                <a:lnTo>
                  <a:pt x="96027" y="15827"/>
                </a:lnTo>
                <a:lnTo>
                  <a:pt x="2052827" y="15827"/>
                </a:lnTo>
                <a:lnTo>
                  <a:pt x="2052827" y="10795"/>
                </a:lnTo>
                <a:lnTo>
                  <a:pt x="512318" y="10795"/>
                </a:lnTo>
                <a:lnTo>
                  <a:pt x="479700" y="9663"/>
                </a:lnTo>
                <a:lnTo>
                  <a:pt x="415265" y="4941"/>
                </a:lnTo>
                <a:lnTo>
                  <a:pt x="324091" y="4941"/>
                </a:lnTo>
                <a:lnTo>
                  <a:pt x="271626" y="4919"/>
                </a:lnTo>
                <a:lnTo>
                  <a:pt x="219319" y="3848"/>
                </a:lnTo>
                <a:lnTo>
                  <a:pt x="113791" y="0"/>
                </a:lnTo>
                <a:close/>
              </a:path>
              <a:path w="2052954" h="29210">
                <a:moveTo>
                  <a:pt x="1220343" y="3556"/>
                </a:moveTo>
                <a:lnTo>
                  <a:pt x="1185596" y="4187"/>
                </a:lnTo>
                <a:lnTo>
                  <a:pt x="1150493" y="5841"/>
                </a:lnTo>
                <a:lnTo>
                  <a:pt x="1077976" y="10795"/>
                </a:lnTo>
                <a:lnTo>
                  <a:pt x="1640077" y="10795"/>
                </a:lnTo>
                <a:lnTo>
                  <a:pt x="1220343" y="3556"/>
                </a:lnTo>
                <a:close/>
              </a:path>
              <a:path w="2052954" h="29210">
                <a:moveTo>
                  <a:pt x="377063" y="3556"/>
                </a:moveTo>
                <a:lnTo>
                  <a:pt x="324091" y="4941"/>
                </a:lnTo>
                <a:lnTo>
                  <a:pt x="415265" y="4941"/>
                </a:lnTo>
                <a:lnTo>
                  <a:pt x="411751" y="4687"/>
                </a:lnTo>
                <a:lnTo>
                  <a:pt x="377063" y="355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5398008" y="6159052"/>
            <a:ext cx="2162810" cy="27305"/>
          </a:xfrm>
          <a:custGeom>
            <a:avLst/>
            <a:gdLst/>
            <a:ahLst/>
            <a:cxnLst/>
            <a:rect l="l" t="t" r="r" b="b"/>
            <a:pathLst>
              <a:path w="2162809" h="27304">
                <a:moveTo>
                  <a:pt x="15557" y="4694"/>
                </a:moveTo>
                <a:lnTo>
                  <a:pt x="4611" y="6673"/>
                </a:lnTo>
                <a:lnTo>
                  <a:pt x="0" y="12385"/>
                </a:lnTo>
                <a:lnTo>
                  <a:pt x="9223" y="18663"/>
                </a:lnTo>
                <a:lnTo>
                  <a:pt x="31114" y="21886"/>
                </a:lnTo>
                <a:lnTo>
                  <a:pt x="57007" y="23074"/>
                </a:lnTo>
                <a:lnTo>
                  <a:pt x="117625" y="23809"/>
                </a:lnTo>
                <a:lnTo>
                  <a:pt x="193746" y="26297"/>
                </a:lnTo>
                <a:lnTo>
                  <a:pt x="231139" y="26863"/>
                </a:lnTo>
                <a:lnTo>
                  <a:pt x="537082" y="26863"/>
                </a:lnTo>
                <a:lnTo>
                  <a:pt x="592478" y="26297"/>
                </a:lnTo>
                <a:lnTo>
                  <a:pt x="700603" y="23809"/>
                </a:lnTo>
                <a:lnTo>
                  <a:pt x="791356" y="22678"/>
                </a:lnTo>
                <a:lnTo>
                  <a:pt x="866120" y="20190"/>
                </a:lnTo>
                <a:lnTo>
                  <a:pt x="903477" y="19624"/>
                </a:lnTo>
                <a:lnTo>
                  <a:pt x="1397889" y="19624"/>
                </a:lnTo>
                <a:lnTo>
                  <a:pt x="1440561" y="16061"/>
                </a:lnTo>
                <a:lnTo>
                  <a:pt x="1483233" y="15552"/>
                </a:lnTo>
                <a:lnTo>
                  <a:pt x="2162556" y="15552"/>
                </a:lnTo>
                <a:lnTo>
                  <a:pt x="2162556" y="13883"/>
                </a:lnTo>
                <a:lnTo>
                  <a:pt x="435990" y="13883"/>
                </a:lnTo>
                <a:lnTo>
                  <a:pt x="388746" y="13514"/>
                </a:lnTo>
                <a:lnTo>
                  <a:pt x="341502" y="12385"/>
                </a:lnTo>
                <a:lnTo>
                  <a:pt x="240923" y="11313"/>
                </a:lnTo>
                <a:lnTo>
                  <a:pt x="89163" y="6939"/>
                </a:lnTo>
                <a:lnTo>
                  <a:pt x="28503" y="4750"/>
                </a:lnTo>
                <a:lnTo>
                  <a:pt x="15557" y="4694"/>
                </a:lnTo>
                <a:close/>
              </a:path>
              <a:path w="2162809" h="27304">
                <a:moveTo>
                  <a:pt x="2162556" y="21717"/>
                </a:moveTo>
                <a:lnTo>
                  <a:pt x="1733875" y="21717"/>
                </a:lnTo>
                <a:lnTo>
                  <a:pt x="1771268" y="23243"/>
                </a:lnTo>
                <a:lnTo>
                  <a:pt x="1886457" y="23696"/>
                </a:lnTo>
                <a:lnTo>
                  <a:pt x="1942897" y="24770"/>
                </a:lnTo>
                <a:lnTo>
                  <a:pt x="1998980" y="26863"/>
                </a:lnTo>
                <a:lnTo>
                  <a:pt x="2162556" y="26863"/>
                </a:lnTo>
                <a:lnTo>
                  <a:pt x="2162556" y="21717"/>
                </a:lnTo>
                <a:close/>
              </a:path>
              <a:path w="2162809" h="27304">
                <a:moveTo>
                  <a:pt x="2162556" y="15552"/>
                </a:moveTo>
                <a:lnTo>
                  <a:pt x="1483233" y="15552"/>
                </a:lnTo>
                <a:lnTo>
                  <a:pt x="1525905" y="17079"/>
                </a:lnTo>
                <a:lnTo>
                  <a:pt x="1568576" y="19624"/>
                </a:lnTo>
                <a:lnTo>
                  <a:pt x="1581856" y="20190"/>
                </a:lnTo>
                <a:lnTo>
                  <a:pt x="1607081" y="22678"/>
                </a:lnTo>
                <a:lnTo>
                  <a:pt x="1618361" y="23243"/>
                </a:lnTo>
                <a:lnTo>
                  <a:pt x="1696148" y="21886"/>
                </a:lnTo>
                <a:lnTo>
                  <a:pt x="2162556" y="21717"/>
                </a:lnTo>
                <a:lnTo>
                  <a:pt x="2162556" y="15552"/>
                </a:lnTo>
                <a:close/>
              </a:path>
              <a:path w="2162809" h="27304">
                <a:moveTo>
                  <a:pt x="1397889" y="19624"/>
                </a:moveTo>
                <a:lnTo>
                  <a:pt x="1287525" y="19624"/>
                </a:lnTo>
                <a:lnTo>
                  <a:pt x="1314771" y="20133"/>
                </a:lnTo>
                <a:lnTo>
                  <a:pt x="1342707" y="20981"/>
                </a:lnTo>
                <a:lnTo>
                  <a:pt x="1370643" y="21151"/>
                </a:lnTo>
                <a:lnTo>
                  <a:pt x="1397889" y="19624"/>
                </a:lnTo>
                <a:close/>
              </a:path>
              <a:path w="2162809" h="27304">
                <a:moveTo>
                  <a:pt x="1473454" y="0"/>
                </a:moveTo>
                <a:lnTo>
                  <a:pt x="1460118" y="169"/>
                </a:lnTo>
                <a:lnTo>
                  <a:pt x="1446783" y="1017"/>
                </a:lnTo>
                <a:lnTo>
                  <a:pt x="1433448" y="1526"/>
                </a:lnTo>
                <a:lnTo>
                  <a:pt x="1422780" y="3619"/>
                </a:lnTo>
                <a:lnTo>
                  <a:pt x="1412112" y="4694"/>
                </a:lnTo>
                <a:lnTo>
                  <a:pt x="1401444" y="5089"/>
                </a:lnTo>
                <a:lnTo>
                  <a:pt x="1390776" y="5146"/>
                </a:lnTo>
                <a:lnTo>
                  <a:pt x="1337346" y="6565"/>
                </a:lnTo>
                <a:lnTo>
                  <a:pt x="1175470" y="7347"/>
                </a:lnTo>
                <a:lnTo>
                  <a:pt x="1120393" y="8765"/>
                </a:lnTo>
                <a:lnTo>
                  <a:pt x="672211" y="8765"/>
                </a:lnTo>
                <a:lnTo>
                  <a:pt x="483234" y="13620"/>
                </a:lnTo>
                <a:lnTo>
                  <a:pt x="435990" y="13883"/>
                </a:lnTo>
                <a:lnTo>
                  <a:pt x="2162556" y="13883"/>
                </a:lnTo>
                <a:lnTo>
                  <a:pt x="2162556" y="12385"/>
                </a:lnTo>
                <a:lnTo>
                  <a:pt x="2023871" y="12385"/>
                </a:lnTo>
                <a:lnTo>
                  <a:pt x="1976948" y="12009"/>
                </a:lnTo>
                <a:lnTo>
                  <a:pt x="1845996" y="9302"/>
                </a:lnTo>
                <a:lnTo>
                  <a:pt x="1689612" y="9302"/>
                </a:lnTo>
                <a:lnTo>
                  <a:pt x="1638363" y="9218"/>
                </a:lnTo>
                <a:lnTo>
                  <a:pt x="1587410" y="8229"/>
                </a:lnTo>
                <a:lnTo>
                  <a:pt x="1536852" y="5833"/>
                </a:lnTo>
                <a:lnTo>
                  <a:pt x="1486789" y="1526"/>
                </a:lnTo>
                <a:lnTo>
                  <a:pt x="1473454" y="0"/>
                </a:lnTo>
                <a:close/>
              </a:path>
              <a:path w="2162809" h="27304">
                <a:moveTo>
                  <a:pt x="1792605" y="8765"/>
                </a:moveTo>
                <a:lnTo>
                  <a:pt x="1689612" y="9302"/>
                </a:lnTo>
                <a:lnTo>
                  <a:pt x="1845996" y="9302"/>
                </a:lnTo>
                <a:lnTo>
                  <a:pt x="1837822" y="9142"/>
                </a:lnTo>
                <a:lnTo>
                  <a:pt x="1792605" y="8765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272271" y="2925930"/>
            <a:ext cx="871855" cy="31750"/>
          </a:xfrm>
          <a:custGeom>
            <a:avLst/>
            <a:gdLst/>
            <a:ahLst/>
            <a:cxnLst/>
            <a:rect l="l" t="t" r="r" b="b"/>
            <a:pathLst>
              <a:path w="871854" h="31750">
                <a:moveTo>
                  <a:pt x="14224" y="12770"/>
                </a:moveTo>
                <a:lnTo>
                  <a:pt x="4445" y="14784"/>
                </a:lnTo>
                <a:lnTo>
                  <a:pt x="0" y="20596"/>
                </a:lnTo>
                <a:lnTo>
                  <a:pt x="388" y="26910"/>
                </a:lnTo>
                <a:lnTo>
                  <a:pt x="3111" y="30153"/>
                </a:lnTo>
                <a:lnTo>
                  <a:pt x="10501" y="31347"/>
                </a:lnTo>
                <a:lnTo>
                  <a:pt x="24892" y="31518"/>
                </a:lnTo>
                <a:lnTo>
                  <a:pt x="56915" y="31461"/>
                </a:lnTo>
                <a:lnTo>
                  <a:pt x="88963" y="31058"/>
                </a:lnTo>
                <a:lnTo>
                  <a:pt x="121011" y="29964"/>
                </a:lnTo>
                <a:lnTo>
                  <a:pt x="153034" y="27835"/>
                </a:lnTo>
                <a:lnTo>
                  <a:pt x="352387" y="26781"/>
                </a:lnTo>
                <a:lnTo>
                  <a:pt x="475960" y="23704"/>
                </a:lnTo>
                <a:lnTo>
                  <a:pt x="522608" y="21172"/>
                </a:lnTo>
                <a:lnTo>
                  <a:pt x="544576" y="20596"/>
                </a:lnTo>
                <a:lnTo>
                  <a:pt x="871727" y="20596"/>
                </a:lnTo>
                <a:lnTo>
                  <a:pt x="871727" y="13230"/>
                </a:lnTo>
                <a:lnTo>
                  <a:pt x="28448" y="13230"/>
                </a:lnTo>
                <a:lnTo>
                  <a:pt x="24002" y="12827"/>
                </a:lnTo>
                <a:lnTo>
                  <a:pt x="14224" y="12770"/>
                </a:lnTo>
                <a:close/>
              </a:path>
              <a:path w="871854" h="31750">
                <a:moveTo>
                  <a:pt x="462660" y="5991"/>
                </a:moveTo>
                <a:lnTo>
                  <a:pt x="355943" y="8493"/>
                </a:lnTo>
                <a:lnTo>
                  <a:pt x="113565" y="9605"/>
                </a:lnTo>
                <a:lnTo>
                  <a:pt x="85407" y="10007"/>
                </a:lnTo>
                <a:lnTo>
                  <a:pt x="57249" y="11101"/>
                </a:lnTo>
                <a:lnTo>
                  <a:pt x="28448" y="13230"/>
                </a:lnTo>
                <a:lnTo>
                  <a:pt x="871727" y="13230"/>
                </a:lnTo>
                <a:lnTo>
                  <a:pt x="871727" y="7527"/>
                </a:lnTo>
                <a:lnTo>
                  <a:pt x="607721" y="7527"/>
                </a:lnTo>
                <a:lnTo>
                  <a:pt x="462660" y="5991"/>
                </a:lnTo>
                <a:close/>
              </a:path>
              <a:path w="871854" h="31750">
                <a:moveTo>
                  <a:pt x="871727" y="0"/>
                </a:moveTo>
                <a:lnTo>
                  <a:pt x="852424" y="6"/>
                </a:lnTo>
                <a:lnTo>
                  <a:pt x="803463" y="944"/>
                </a:lnTo>
                <a:lnTo>
                  <a:pt x="754297" y="2905"/>
                </a:lnTo>
                <a:lnTo>
                  <a:pt x="704723" y="5991"/>
                </a:lnTo>
                <a:lnTo>
                  <a:pt x="655957" y="7357"/>
                </a:lnTo>
                <a:lnTo>
                  <a:pt x="607721" y="7527"/>
                </a:lnTo>
                <a:lnTo>
                  <a:pt x="871727" y="7527"/>
                </a:lnTo>
                <a:lnTo>
                  <a:pt x="871727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5521452" y="3502152"/>
            <a:ext cx="1922145" cy="29209"/>
          </a:xfrm>
          <a:custGeom>
            <a:avLst/>
            <a:gdLst/>
            <a:ahLst/>
            <a:cxnLst/>
            <a:rect l="l" t="t" r="r" b="b"/>
            <a:pathLst>
              <a:path w="1922145" h="29210">
                <a:moveTo>
                  <a:pt x="10668" y="0"/>
                </a:moveTo>
                <a:lnTo>
                  <a:pt x="3556" y="0"/>
                </a:lnTo>
                <a:lnTo>
                  <a:pt x="0" y="3556"/>
                </a:lnTo>
                <a:lnTo>
                  <a:pt x="0" y="18034"/>
                </a:lnTo>
                <a:lnTo>
                  <a:pt x="1468008" y="18494"/>
                </a:lnTo>
                <a:lnTo>
                  <a:pt x="1520164" y="19587"/>
                </a:lnTo>
                <a:lnTo>
                  <a:pt x="1573022" y="21717"/>
                </a:lnTo>
                <a:lnTo>
                  <a:pt x="1628493" y="22330"/>
                </a:lnTo>
                <a:lnTo>
                  <a:pt x="1683321" y="23955"/>
                </a:lnTo>
                <a:lnTo>
                  <a:pt x="1793621" y="28956"/>
                </a:lnTo>
                <a:lnTo>
                  <a:pt x="1893316" y="28956"/>
                </a:lnTo>
                <a:lnTo>
                  <a:pt x="1897761" y="28842"/>
                </a:lnTo>
                <a:lnTo>
                  <a:pt x="1907540" y="28051"/>
                </a:lnTo>
                <a:lnTo>
                  <a:pt x="1917319" y="25902"/>
                </a:lnTo>
                <a:lnTo>
                  <a:pt x="1921764" y="21717"/>
                </a:lnTo>
                <a:lnTo>
                  <a:pt x="1921152" y="17531"/>
                </a:lnTo>
                <a:lnTo>
                  <a:pt x="1916874" y="15382"/>
                </a:lnTo>
                <a:lnTo>
                  <a:pt x="1905261" y="14591"/>
                </a:lnTo>
                <a:lnTo>
                  <a:pt x="1882648" y="14477"/>
                </a:lnTo>
                <a:lnTo>
                  <a:pt x="1840458" y="12348"/>
                </a:lnTo>
                <a:lnTo>
                  <a:pt x="1798970" y="11255"/>
                </a:lnTo>
                <a:lnTo>
                  <a:pt x="1715389" y="10795"/>
                </a:lnTo>
                <a:lnTo>
                  <a:pt x="1597482" y="7238"/>
                </a:lnTo>
                <a:lnTo>
                  <a:pt x="327406" y="7238"/>
                </a:lnTo>
                <a:lnTo>
                  <a:pt x="10668" y="0"/>
                </a:lnTo>
                <a:close/>
              </a:path>
              <a:path w="1922145" h="29210">
                <a:moveTo>
                  <a:pt x="1363091" y="18034"/>
                </a:moveTo>
                <a:lnTo>
                  <a:pt x="10668" y="18034"/>
                </a:lnTo>
                <a:lnTo>
                  <a:pt x="24558" y="20163"/>
                </a:lnTo>
                <a:lnTo>
                  <a:pt x="39115" y="21256"/>
                </a:lnTo>
                <a:lnTo>
                  <a:pt x="53673" y="21659"/>
                </a:lnTo>
                <a:lnTo>
                  <a:pt x="67563" y="21717"/>
                </a:lnTo>
                <a:lnTo>
                  <a:pt x="224574" y="18721"/>
                </a:lnTo>
                <a:lnTo>
                  <a:pt x="1363091" y="18034"/>
                </a:lnTo>
                <a:close/>
              </a:path>
              <a:path w="1922145" h="29210">
                <a:moveTo>
                  <a:pt x="978662" y="0"/>
                </a:moveTo>
                <a:lnTo>
                  <a:pt x="409321" y="0"/>
                </a:lnTo>
                <a:lnTo>
                  <a:pt x="388402" y="2638"/>
                </a:lnTo>
                <a:lnTo>
                  <a:pt x="368315" y="4952"/>
                </a:lnTo>
                <a:lnTo>
                  <a:pt x="348188" y="6607"/>
                </a:lnTo>
                <a:lnTo>
                  <a:pt x="327406" y="7238"/>
                </a:lnTo>
                <a:lnTo>
                  <a:pt x="1597482" y="7238"/>
                </a:lnTo>
                <a:lnTo>
                  <a:pt x="1472619" y="4369"/>
                </a:lnTo>
                <a:lnTo>
                  <a:pt x="978662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5547359" y="3096525"/>
            <a:ext cx="1871980" cy="27940"/>
          </a:xfrm>
          <a:custGeom>
            <a:avLst/>
            <a:gdLst/>
            <a:ahLst/>
            <a:cxnLst/>
            <a:rect l="l" t="t" r="r" b="b"/>
            <a:pathLst>
              <a:path w="1871979" h="27939">
                <a:moveTo>
                  <a:pt x="1871471" y="17641"/>
                </a:moveTo>
                <a:lnTo>
                  <a:pt x="174370" y="17641"/>
                </a:lnTo>
                <a:lnTo>
                  <a:pt x="188261" y="17692"/>
                </a:lnTo>
                <a:lnTo>
                  <a:pt x="202818" y="18053"/>
                </a:lnTo>
                <a:lnTo>
                  <a:pt x="217376" y="19034"/>
                </a:lnTo>
                <a:lnTo>
                  <a:pt x="231266" y="20943"/>
                </a:lnTo>
                <a:lnTo>
                  <a:pt x="279292" y="24834"/>
                </a:lnTo>
                <a:lnTo>
                  <a:pt x="327342" y="26832"/>
                </a:lnTo>
                <a:lnTo>
                  <a:pt x="375392" y="27568"/>
                </a:lnTo>
                <a:lnTo>
                  <a:pt x="423417" y="27674"/>
                </a:lnTo>
                <a:lnTo>
                  <a:pt x="468203" y="25765"/>
                </a:lnTo>
                <a:lnTo>
                  <a:pt x="512333" y="24784"/>
                </a:lnTo>
                <a:lnTo>
                  <a:pt x="821943" y="24372"/>
                </a:lnTo>
                <a:lnTo>
                  <a:pt x="853392" y="23836"/>
                </a:lnTo>
                <a:lnTo>
                  <a:pt x="914955" y="21478"/>
                </a:lnTo>
                <a:lnTo>
                  <a:pt x="946403" y="20943"/>
                </a:lnTo>
                <a:lnTo>
                  <a:pt x="997652" y="19550"/>
                </a:lnTo>
                <a:lnTo>
                  <a:pt x="1871471" y="19550"/>
                </a:lnTo>
                <a:lnTo>
                  <a:pt x="1871471" y="17641"/>
                </a:lnTo>
                <a:close/>
              </a:path>
              <a:path w="1871979" h="27939">
                <a:moveTo>
                  <a:pt x="1871471" y="19550"/>
                </a:moveTo>
                <a:lnTo>
                  <a:pt x="997652" y="19550"/>
                </a:lnTo>
                <a:lnTo>
                  <a:pt x="1152779" y="20943"/>
                </a:lnTo>
                <a:lnTo>
                  <a:pt x="1323593" y="20943"/>
                </a:lnTo>
                <a:lnTo>
                  <a:pt x="1579753" y="24372"/>
                </a:lnTo>
                <a:lnTo>
                  <a:pt x="1871471" y="24372"/>
                </a:lnTo>
                <a:lnTo>
                  <a:pt x="1871471" y="19550"/>
                </a:lnTo>
                <a:close/>
              </a:path>
              <a:path w="1871979" h="27939">
                <a:moveTo>
                  <a:pt x="97899" y="0"/>
                </a:moveTo>
                <a:lnTo>
                  <a:pt x="71580" y="845"/>
                </a:lnTo>
                <a:lnTo>
                  <a:pt x="21336" y="7608"/>
                </a:lnTo>
                <a:lnTo>
                  <a:pt x="0" y="7608"/>
                </a:lnTo>
                <a:lnTo>
                  <a:pt x="0" y="20943"/>
                </a:lnTo>
                <a:lnTo>
                  <a:pt x="14224" y="17641"/>
                </a:lnTo>
                <a:lnTo>
                  <a:pt x="1871471" y="17641"/>
                </a:lnTo>
                <a:lnTo>
                  <a:pt x="1871471" y="14212"/>
                </a:lnTo>
                <a:lnTo>
                  <a:pt x="1497838" y="14212"/>
                </a:lnTo>
                <a:lnTo>
                  <a:pt x="1484503" y="13696"/>
                </a:lnTo>
                <a:lnTo>
                  <a:pt x="1467531" y="12251"/>
                </a:lnTo>
                <a:lnTo>
                  <a:pt x="720472" y="12251"/>
                </a:lnTo>
                <a:lnTo>
                  <a:pt x="703854" y="11787"/>
                </a:lnTo>
                <a:lnTo>
                  <a:pt x="370580" y="11787"/>
                </a:lnTo>
                <a:lnTo>
                  <a:pt x="316611" y="10910"/>
                </a:lnTo>
                <a:lnTo>
                  <a:pt x="297386" y="8465"/>
                </a:lnTo>
                <a:lnTo>
                  <a:pt x="277494" y="6306"/>
                </a:lnTo>
                <a:lnTo>
                  <a:pt x="257603" y="4766"/>
                </a:lnTo>
                <a:lnTo>
                  <a:pt x="238378" y="4179"/>
                </a:lnTo>
                <a:lnTo>
                  <a:pt x="124587" y="4179"/>
                </a:lnTo>
                <a:lnTo>
                  <a:pt x="97899" y="0"/>
                </a:lnTo>
                <a:close/>
              </a:path>
              <a:path w="1871979" h="27939">
                <a:moveTo>
                  <a:pt x="1871471" y="10910"/>
                </a:moveTo>
                <a:lnTo>
                  <a:pt x="1853691" y="10910"/>
                </a:lnTo>
                <a:lnTo>
                  <a:pt x="1601056" y="11888"/>
                </a:lnTo>
                <a:lnTo>
                  <a:pt x="1497838" y="14212"/>
                </a:lnTo>
                <a:lnTo>
                  <a:pt x="1871471" y="14212"/>
                </a:lnTo>
                <a:lnTo>
                  <a:pt x="1871471" y="10910"/>
                </a:lnTo>
                <a:close/>
              </a:path>
              <a:path w="1871979" h="27939">
                <a:moveTo>
                  <a:pt x="1128121" y="5367"/>
                </a:moveTo>
                <a:lnTo>
                  <a:pt x="1075265" y="5386"/>
                </a:lnTo>
                <a:lnTo>
                  <a:pt x="864615" y="7608"/>
                </a:lnTo>
                <a:lnTo>
                  <a:pt x="816536" y="9981"/>
                </a:lnTo>
                <a:lnTo>
                  <a:pt x="768492" y="11735"/>
                </a:lnTo>
                <a:lnTo>
                  <a:pt x="720472" y="12251"/>
                </a:lnTo>
                <a:lnTo>
                  <a:pt x="1467531" y="12251"/>
                </a:lnTo>
                <a:lnTo>
                  <a:pt x="1457833" y="11426"/>
                </a:lnTo>
                <a:lnTo>
                  <a:pt x="1339389" y="7886"/>
                </a:lnTo>
                <a:lnTo>
                  <a:pt x="1180992" y="5593"/>
                </a:lnTo>
                <a:lnTo>
                  <a:pt x="1128121" y="5367"/>
                </a:lnTo>
                <a:close/>
              </a:path>
              <a:path w="1871979" h="27939">
                <a:moveTo>
                  <a:pt x="533653" y="7608"/>
                </a:moveTo>
                <a:lnTo>
                  <a:pt x="479756" y="8588"/>
                </a:lnTo>
                <a:lnTo>
                  <a:pt x="425180" y="10497"/>
                </a:lnTo>
                <a:lnTo>
                  <a:pt x="370580" y="11787"/>
                </a:lnTo>
                <a:lnTo>
                  <a:pt x="703854" y="11787"/>
                </a:lnTo>
                <a:lnTo>
                  <a:pt x="672464" y="10910"/>
                </a:lnTo>
                <a:lnTo>
                  <a:pt x="637774" y="9001"/>
                </a:lnTo>
                <a:lnTo>
                  <a:pt x="603059" y="8020"/>
                </a:lnTo>
                <a:lnTo>
                  <a:pt x="533653" y="7608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3017520" y="2851404"/>
            <a:ext cx="1778635" cy="29209"/>
          </a:xfrm>
          <a:custGeom>
            <a:avLst/>
            <a:gdLst/>
            <a:ahLst/>
            <a:cxnLst/>
            <a:rect l="l" t="t" r="r" b="b"/>
            <a:pathLst>
              <a:path w="1778635" h="29210">
                <a:moveTo>
                  <a:pt x="1778508" y="16607"/>
                </a:moveTo>
                <a:lnTo>
                  <a:pt x="810966" y="16607"/>
                </a:lnTo>
                <a:lnTo>
                  <a:pt x="821245" y="16779"/>
                </a:lnTo>
                <a:lnTo>
                  <a:pt x="830857" y="17643"/>
                </a:lnTo>
                <a:lnTo>
                  <a:pt x="839469" y="18161"/>
                </a:lnTo>
                <a:lnTo>
                  <a:pt x="1383665" y="18161"/>
                </a:lnTo>
                <a:lnTo>
                  <a:pt x="1418335" y="19272"/>
                </a:lnTo>
                <a:lnTo>
                  <a:pt x="1487678" y="24161"/>
                </a:lnTo>
                <a:lnTo>
                  <a:pt x="1522349" y="25273"/>
                </a:lnTo>
                <a:lnTo>
                  <a:pt x="1659957" y="26068"/>
                </a:lnTo>
                <a:lnTo>
                  <a:pt x="1706704" y="27158"/>
                </a:lnTo>
                <a:lnTo>
                  <a:pt x="1753616" y="28956"/>
                </a:lnTo>
                <a:lnTo>
                  <a:pt x="1762005" y="28787"/>
                </a:lnTo>
                <a:lnTo>
                  <a:pt x="1770062" y="27606"/>
                </a:lnTo>
                <a:lnTo>
                  <a:pt x="1776118" y="24401"/>
                </a:lnTo>
                <a:lnTo>
                  <a:pt x="1778508" y="18161"/>
                </a:lnTo>
                <a:lnTo>
                  <a:pt x="1778508" y="16607"/>
                </a:lnTo>
                <a:close/>
              </a:path>
              <a:path w="1778635" h="29210">
                <a:moveTo>
                  <a:pt x="784259" y="19156"/>
                </a:moveTo>
                <a:lnTo>
                  <a:pt x="258475" y="19156"/>
                </a:lnTo>
                <a:lnTo>
                  <a:pt x="305247" y="20010"/>
                </a:lnTo>
                <a:lnTo>
                  <a:pt x="352170" y="21717"/>
                </a:lnTo>
                <a:lnTo>
                  <a:pt x="501527" y="24774"/>
                </a:lnTo>
                <a:lnTo>
                  <a:pt x="601112" y="25256"/>
                </a:lnTo>
                <a:lnTo>
                  <a:pt x="650912" y="24670"/>
                </a:lnTo>
                <a:lnTo>
                  <a:pt x="700718" y="23373"/>
                </a:lnTo>
                <a:lnTo>
                  <a:pt x="750532" y="21243"/>
                </a:lnTo>
                <a:lnTo>
                  <a:pt x="784259" y="19156"/>
                </a:lnTo>
                <a:close/>
              </a:path>
              <a:path w="1778635" h="29210">
                <a:moveTo>
                  <a:pt x="256158" y="0"/>
                </a:moveTo>
                <a:lnTo>
                  <a:pt x="206023" y="555"/>
                </a:lnTo>
                <a:lnTo>
                  <a:pt x="108515" y="3000"/>
                </a:lnTo>
                <a:lnTo>
                  <a:pt x="51006" y="3669"/>
                </a:lnTo>
                <a:lnTo>
                  <a:pt x="30226" y="4460"/>
                </a:lnTo>
                <a:lnTo>
                  <a:pt x="9445" y="6609"/>
                </a:lnTo>
                <a:lnTo>
                  <a:pt x="0" y="10795"/>
                </a:lnTo>
                <a:lnTo>
                  <a:pt x="0" y="21717"/>
                </a:lnTo>
                <a:lnTo>
                  <a:pt x="21336" y="21717"/>
                </a:lnTo>
                <a:lnTo>
                  <a:pt x="45894" y="22217"/>
                </a:lnTo>
                <a:lnTo>
                  <a:pt x="71119" y="23050"/>
                </a:lnTo>
                <a:lnTo>
                  <a:pt x="96345" y="23217"/>
                </a:lnTo>
                <a:lnTo>
                  <a:pt x="120904" y="21717"/>
                </a:lnTo>
                <a:lnTo>
                  <a:pt x="166121" y="20010"/>
                </a:lnTo>
                <a:lnTo>
                  <a:pt x="212039" y="19156"/>
                </a:lnTo>
                <a:lnTo>
                  <a:pt x="784259" y="19156"/>
                </a:lnTo>
                <a:lnTo>
                  <a:pt x="800354" y="18161"/>
                </a:lnTo>
                <a:lnTo>
                  <a:pt x="810966" y="16607"/>
                </a:lnTo>
                <a:lnTo>
                  <a:pt x="1778508" y="16607"/>
                </a:lnTo>
                <a:lnTo>
                  <a:pt x="1778508" y="10795"/>
                </a:lnTo>
                <a:lnTo>
                  <a:pt x="1760728" y="10795"/>
                </a:lnTo>
                <a:lnTo>
                  <a:pt x="1707386" y="9059"/>
                </a:lnTo>
                <a:lnTo>
                  <a:pt x="1600680" y="7466"/>
                </a:lnTo>
                <a:lnTo>
                  <a:pt x="1493901" y="7238"/>
                </a:lnTo>
                <a:lnTo>
                  <a:pt x="1459616" y="6318"/>
                </a:lnTo>
                <a:lnTo>
                  <a:pt x="565102" y="6318"/>
                </a:lnTo>
                <a:lnTo>
                  <a:pt x="366647" y="4550"/>
                </a:lnTo>
                <a:lnTo>
                  <a:pt x="316610" y="3556"/>
                </a:lnTo>
                <a:lnTo>
                  <a:pt x="301164" y="3000"/>
                </a:lnTo>
                <a:lnTo>
                  <a:pt x="271605" y="555"/>
                </a:lnTo>
                <a:lnTo>
                  <a:pt x="256158" y="0"/>
                </a:lnTo>
                <a:close/>
              </a:path>
              <a:path w="1778635" h="29210">
                <a:moveTo>
                  <a:pt x="859028" y="2055"/>
                </a:moveTo>
                <a:lnTo>
                  <a:pt x="811021" y="3556"/>
                </a:lnTo>
                <a:lnTo>
                  <a:pt x="761911" y="4550"/>
                </a:lnTo>
                <a:lnTo>
                  <a:pt x="565102" y="6318"/>
                </a:lnTo>
                <a:lnTo>
                  <a:pt x="1459616" y="6318"/>
                </a:lnTo>
                <a:lnTo>
                  <a:pt x="1451784" y="6107"/>
                </a:lnTo>
                <a:lnTo>
                  <a:pt x="1409277" y="3556"/>
                </a:lnTo>
                <a:lnTo>
                  <a:pt x="1003045" y="3556"/>
                </a:lnTo>
                <a:lnTo>
                  <a:pt x="907034" y="2222"/>
                </a:lnTo>
                <a:lnTo>
                  <a:pt x="859028" y="2055"/>
                </a:lnTo>
                <a:close/>
              </a:path>
              <a:path w="1778635" h="29210">
                <a:moveTo>
                  <a:pt x="1326769" y="0"/>
                </a:moveTo>
                <a:lnTo>
                  <a:pt x="1063497" y="3556"/>
                </a:lnTo>
                <a:lnTo>
                  <a:pt x="1409277" y="3556"/>
                </a:lnTo>
                <a:lnTo>
                  <a:pt x="1368885" y="1131"/>
                </a:lnTo>
                <a:lnTo>
                  <a:pt x="1326769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5568696" y="3342132"/>
            <a:ext cx="1821180" cy="24765"/>
          </a:xfrm>
          <a:custGeom>
            <a:avLst/>
            <a:gdLst/>
            <a:ahLst/>
            <a:cxnLst/>
            <a:rect l="l" t="t" r="r" b="b"/>
            <a:pathLst>
              <a:path w="1821179" h="24764">
                <a:moveTo>
                  <a:pt x="1821179" y="0"/>
                </a:moveTo>
                <a:lnTo>
                  <a:pt x="1799844" y="0"/>
                </a:lnTo>
                <a:lnTo>
                  <a:pt x="1433449" y="3428"/>
                </a:lnTo>
                <a:lnTo>
                  <a:pt x="1386111" y="5164"/>
                </a:lnTo>
                <a:lnTo>
                  <a:pt x="1338091" y="6216"/>
                </a:lnTo>
                <a:lnTo>
                  <a:pt x="1191640" y="6984"/>
                </a:lnTo>
                <a:lnTo>
                  <a:pt x="46227" y="6984"/>
                </a:lnTo>
                <a:lnTo>
                  <a:pt x="37504" y="7094"/>
                </a:lnTo>
                <a:lnTo>
                  <a:pt x="21780" y="7858"/>
                </a:lnTo>
                <a:lnTo>
                  <a:pt x="6723" y="9931"/>
                </a:lnTo>
                <a:lnTo>
                  <a:pt x="0" y="13969"/>
                </a:lnTo>
                <a:lnTo>
                  <a:pt x="1111" y="19990"/>
                </a:lnTo>
                <a:lnTo>
                  <a:pt x="8890" y="23082"/>
                </a:lnTo>
                <a:lnTo>
                  <a:pt x="30003" y="24221"/>
                </a:lnTo>
                <a:lnTo>
                  <a:pt x="71119" y="24383"/>
                </a:lnTo>
                <a:lnTo>
                  <a:pt x="120206" y="24027"/>
                </a:lnTo>
                <a:lnTo>
                  <a:pt x="267524" y="21311"/>
                </a:lnTo>
                <a:lnTo>
                  <a:pt x="1394332" y="20954"/>
                </a:lnTo>
                <a:lnTo>
                  <a:pt x="1642421" y="19659"/>
                </a:lnTo>
                <a:lnTo>
                  <a:pt x="1742948" y="17398"/>
                </a:lnTo>
                <a:lnTo>
                  <a:pt x="1759005" y="17345"/>
                </a:lnTo>
                <a:lnTo>
                  <a:pt x="1775396" y="16970"/>
                </a:lnTo>
                <a:lnTo>
                  <a:pt x="1792454" y="15952"/>
                </a:lnTo>
                <a:lnTo>
                  <a:pt x="1810511" y="13969"/>
                </a:lnTo>
                <a:lnTo>
                  <a:pt x="1821179" y="13969"/>
                </a:lnTo>
                <a:lnTo>
                  <a:pt x="1821179" y="0"/>
                </a:lnTo>
                <a:close/>
              </a:path>
              <a:path w="1821179" h="24764">
                <a:moveTo>
                  <a:pt x="1394332" y="20954"/>
                </a:moveTo>
                <a:lnTo>
                  <a:pt x="1088389" y="20954"/>
                </a:lnTo>
                <a:lnTo>
                  <a:pt x="1291335" y="22478"/>
                </a:lnTo>
                <a:lnTo>
                  <a:pt x="1342786" y="22145"/>
                </a:lnTo>
                <a:lnTo>
                  <a:pt x="1394332" y="20954"/>
                </a:lnTo>
                <a:close/>
              </a:path>
              <a:path w="1821179" h="24764">
                <a:moveTo>
                  <a:pt x="544194" y="0"/>
                </a:moveTo>
                <a:lnTo>
                  <a:pt x="497625" y="385"/>
                </a:lnTo>
                <a:lnTo>
                  <a:pt x="451568" y="1434"/>
                </a:lnTo>
                <a:lnTo>
                  <a:pt x="313054" y="6984"/>
                </a:lnTo>
                <a:lnTo>
                  <a:pt x="1191640" y="6984"/>
                </a:lnTo>
                <a:lnTo>
                  <a:pt x="1135560" y="6375"/>
                </a:lnTo>
                <a:lnTo>
                  <a:pt x="1125744" y="6095"/>
                </a:lnTo>
                <a:lnTo>
                  <a:pt x="736774" y="6095"/>
                </a:lnTo>
                <a:lnTo>
                  <a:pt x="693675" y="5429"/>
                </a:lnTo>
                <a:lnTo>
                  <a:pt x="650875" y="3428"/>
                </a:lnTo>
                <a:lnTo>
                  <a:pt x="624205" y="1446"/>
                </a:lnTo>
                <a:lnTo>
                  <a:pt x="597535" y="428"/>
                </a:lnTo>
                <a:lnTo>
                  <a:pt x="570864" y="53"/>
                </a:lnTo>
                <a:lnTo>
                  <a:pt x="544194" y="0"/>
                </a:lnTo>
                <a:close/>
              </a:path>
              <a:path w="1821179" h="24764">
                <a:moveTo>
                  <a:pt x="967485" y="0"/>
                </a:moveTo>
                <a:lnTo>
                  <a:pt x="895032" y="428"/>
                </a:lnTo>
                <a:lnTo>
                  <a:pt x="859972" y="1446"/>
                </a:lnTo>
                <a:lnTo>
                  <a:pt x="825245" y="3428"/>
                </a:lnTo>
                <a:lnTo>
                  <a:pt x="780516" y="5429"/>
                </a:lnTo>
                <a:lnTo>
                  <a:pt x="736774" y="6095"/>
                </a:lnTo>
                <a:lnTo>
                  <a:pt x="1125744" y="6095"/>
                </a:lnTo>
                <a:lnTo>
                  <a:pt x="1079515" y="4778"/>
                </a:lnTo>
                <a:lnTo>
                  <a:pt x="967485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5576315" y="3256788"/>
            <a:ext cx="1792605" cy="27940"/>
          </a:xfrm>
          <a:custGeom>
            <a:avLst/>
            <a:gdLst/>
            <a:ahLst/>
            <a:cxnLst/>
            <a:rect l="l" t="t" r="r" b="b"/>
            <a:pathLst>
              <a:path w="1792604" h="27939">
                <a:moveTo>
                  <a:pt x="78232" y="3428"/>
                </a:moveTo>
                <a:lnTo>
                  <a:pt x="64285" y="3482"/>
                </a:lnTo>
                <a:lnTo>
                  <a:pt x="49339" y="3857"/>
                </a:lnTo>
                <a:lnTo>
                  <a:pt x="33726" y="4875"/>
                </a:lnTo>
                <a:lnTo>
                  <a:pt x="17780" y="6858"/>
                </a:lnTo>
                <a:lnTo>
                  <a:pt x="0" y="6858"/>
                </a:lnTo>
                <a:lnTo>
                  <a:pt x="0" y="20574"/>
                </a:lnTo>
                <a:lnTo>
                  <a:pt x="66084" y="20930"/>
                </a:lnTo>
                <a:lnTo>
                  <a:pt x="205878" y="23646"/>
                </a:lnTo>
                <a:lnTo>
                  <a:pt x="252475" y="24002"/>
                </a:lnTo>
                <a:lnTo>
                  <a:pt x="276534" y="25985"/>
                </a:lnTo>
                <a:lnTo>
                  <a:pt x="300926" y="27003"/>
                </a:lnTo>
                <a:lnTo>
                  <a:pt x="325985" y="27378"/>
                </a:lnTo>
                <a:lnTo>
                  <a:pt x="352044" y="27432"/>
                </a:lnTo>
                <a:lnTo>
                  <a:pt x="397994" y="26896"/>
                </a:lnTo>
                <a:lnTo>
                  <a:pt x="492561" y="24538"/>
                </a:lnTo>
                <a:lnTo>
                  <a:pt x="700532" y="21591"/>
                </a:lnTo>
                <a:lnTo>
                  <a:pt x="1191588" y="21431"/>
                </a:lnTo>
                <a:lnTo>
                  <a:pt x="1212595" y="20574"/>
                </a:lnTo>
                <a:lnTo>
                  <a:pt x="1244544" y="20038"/>
                </a:lnTo>
                <a:lnTo>
                  <a:pt x="1307107" y="17680"/>
                </a:lnTo>
                <a:lnTo>
                  <a:pt x="1337056" y="17145"/>
                </a:lnTo>
                <a:lnTo>
                  <a:pt x="1371115" y="15162"/>
                </a:lnTo>
                <a:lnTo>
                  <a:pt x="1404175" y="14144"/>
                </a:lnTo>
                <a:lnTo>
                  <a:pt x="1770888" y="13715"/>
                </a:lnTo>
                <a:lnTo>
                  <a:pt x="1722252" y="10287"/>
                </a:lnTo>
                <a:lnTo>
                  <a:pt x="320039" y="10287"/>
                </a:lnTo>
                <a:lnTo>
                  <a:pt x="272702" y="9902"/>
                </a:lnTo>
                <a:lnTo>
                  <a:pt x="176150" y="7324"/>
                </a:lnTo>
                <a:lnTo>
                  <a:pt x="78232" y="3428"/>
                </a:lnTo>
                <a:close/>
              </a:path>
              <a:path w="1792604" h="27939">
                <a:moveTo>
                  <a:pt x="1792224" y="13715"/>
                </a:moveTo>
                <a:lnTo>
                  <a:pt x="1600200" y="13715"/>
                </a:lnTo>
                <a:lnTo>
                  <a:pt x="1634815" y="16823"/>
                </a:lnTo>
                <a:lnTo>
                  <a:pt x="1702712" y="24324"/>
                </a:lnTo>
                <a:lnTo>
                  <a:pt x="1735328" y="27432"/>
                </a:lnTo>
                <a:lnTo>
                  <a:pt x="1792224" y="27432"/>
                </a:lnTo>
                <a:lnTo>
                  <a:pt x="1792224" y="13715"/>
                </a:lnTo>
                <a:close/>
              </a:path>
              <a:path w="1792604" h="27939">
                <a:moveTo>
                  <a:pt x="1191588" y="21431"/>
                </a:moveTo>
                <a:lnTo>
                  <a:pt x="753872" y="21431"/>
                </a:lnTo>
                <a:lnTo>
                  <a:pt x="860552" y="22074"/>
                </a:lnTo>
                <a:lnTo>
                  <a:pt x="1016304" y="25292"/>
                </a:lnTo>
                <a:lnTo>
                  <a:pt x="1065377" y="25264"/>
                </a:lnTo>
                <a:lnTo>
                  <a:pt x="1114450" y="24249"/>
                </a:lnTo>
                <a:lnTo>
                  <a:pt x="1191588" y="21431"/>
                </a:lnTo>
                <a:close/>
              </a:path>
              <a:path w="1792604" h="27939">
                <a:moveTo>
                  <a:pt x="768096" y="6858"/>
                </a:moveTo>
                <a:lnTo>
                  <a:pt x="394716" y="6858"/>
                </a:lnTo>
                <a:lnTo>
                  <a:pt x="376047" y="8840"/>
                </a:lnTo>
                <a:lnTo>
                  <a:pt x="357378" y="9858"/>
                </a:lnTo>
                <a:lnTo>
                  <a:pt x="338709" y="10233"/>
                </a:lnTo>
                <a:lnTo>
                  <a:pt x="320039" y="10287"/>
                </a:lnTo>
                <a:lnTo>
                  <a:pt x="1013460" y="10287"/>
                </a:lnTo>
                <a:lnTo>
                  <a:pt x="964387" y="9930"/>
                </a:lnTo>
                <a:lnTo>
                  <a:pt x="817168" y="7214"/>
                </a:lnTo>
                <a:lnTo>
                  <a:pt x="768096" y="6858"/>
                </a:lnTo>
                <a:close/>
              </a:path>
              <a:path w="1792604" h="27939">
                <a:moveTo>
                  <a:pt x="1497076" y="0"/>
                </a:moveTo>
                <a:lnTo>
                  <a:pt x="1365504" y="0"/>
                </a:lnTo>
                <a:lnTo>
                  <a:pt x="1276604" y="4714"/>
                </a:lnTo>
                <a:lnTo>
                  <a:pt x="1232487" y="6268"/>
                </a:lnTo>
                <a:lnTo>
                  <a:pt x="1144476" y="7393"/>
                </a:lnTo>
                <a:lnTo>
                  <a:pt x="1056687" y="9751"/>
                </a:lnTo>
                <a:lnTo>
                  <a:pt x="1013460" y="10287"/>
                </a:lnTo>
                <a:lnTo>
                  <a:pt x="1722252" y="10287"/>
                </a:lnTo>
                <a:lnTo>
                  <a:pt x="1628648" y="3428"/>
                </a:lnTo>
                <a:lnTo>
                  <a:pt x="1596088" y="1446"/>
                </a:lnTo>
                <a:lnTo>
                  <a:pt x="1562862" y="428"/>
                </a:lnTo>
                <a:lnTo>
                  <a:pt x="149707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5532120" y="6646164"/>
            <a:ext cx="1896110" cy="41275"/>
          </a:xfrm>
          <a:custGeom>
            <a:avLst/>
            <a:gdLst/>
            <a:ahLst/>
            <a:cxnLst/>
            <a:rect l="l" t="t" r="r" b="b"/>
            <a:pathLst>
              <a:path w="1896109" h="41275">
                <a:moveTo>
                  <a:pt x="1894342" y="27431"/>
                </a:moveTo>
                <a:lnTo>
                  <a:pt x="1426336" y="27431"/>
                </a:lnTo>
                <a:lnTo>
                  <a:pt x="1528757" y="27651"/>
                </a:lnTo>
                <a:lnTo>
                  <a:pt x="1631227" y="29187"/>
                </a:lnTo>
                <a:lnTo>
                  <a:pt x="1731113" y="32468"/>
                </a:lnTo>
                <a:lnTo>
                  <a:pt x="1780730" y="33432"/>
                </a:lnTo>
                <a:lnTo>
                  <a:pt x="1831014" y="35683"/>
                </a:lnTo>
                <a:lnTo>
                  <a:pt x="1881631" y="41147"/>
                </a:lnTo>
                <a:lnTo>
                  <a:pt x="1895855" y="41147"/>
                </a:lnTo>
                <a:lnTo>
                  <a:pt x="1895855" y="30860"/>
                </a:lnTo>
                <a:lnTo>
                  <a:pt x="1894342" y="27431"/>
                </a:lnTo>
                <a:close/>
              </a:path>
              <a:path w="1896109" h="41275">
                <a:moveTo>
                  <a:pt x="110235" y="6857"/>
                </a:moveTo>
                <a:lnTo>
                  <a:pt x="86788" y="6911"/>
                </a:lnTo>
                <a:lnTo>
                  <a:pt x="64007" y="7286"/>
                </a:lnTo>
                <a:lnTo>
                  <a:pt x="41227" y="8304"/>
                </a:lnTo>
                <a:lnTo>
                  <a:pt x="17779" y="10286"/>
                </a:lnTo>
                <a:lnTo>
                  <a:pt x="0" y="10286"/>
                </a:lnTo>
                <a:lnTo>
                  <a:pt x="0" y="20573"/>
                </a:lnTo>
                <a:lnTo>
                  <a:pt x="17779" y="20573"/>
                </a:lnTo>
                <a:lnTo>
                  <a:pt x="61896" y="22556"/>
                </a:lnTo>
                <a:lnTo>
                  <a:pt x="104012" y="23574"/>
                </a:lnTo>
                <a:lnTo>
                  <a:pt x="184912" y="24002"/>
                </a:lnTo>
                <a:lnTo>
                  <a:pt x="230268" y="25985"/>
                </a:lnTo>
                <a:lnTo>
                  <a:pt x="275256" y="27003"/>
                </a:lnTo>
                <a:lnTo>
                  <a:pt x="362838" y="27431"/>
                </a:lnTo>
                <a:lnTo>
                  <a:pt x="383619" y="27967"/>
                </a:lnTo>
                <a:lnTo>
                  <a:pt x="423846" y="30325"/>
                </a:lnTo>
                <a:lnTo>
                  <a:pt x="444626" y="30860"/>
                </a:lnTo>
                <a:lnTo>
                  <a:pt x="889253" y="13715"/>
                </a:lnTo>
                <a:lnTo>
                  <a:pt x="231139" y="13715"/>
                </a:lnTo>
                <a:lnTo>
                  <a:pt x="201247" y="13126"/>
                </a:lnTo>
                <a:lnTo>
                  <a:pt x="170687" y="11572"/>
                </a:lnTo>
                <a:lnTo>
                  <a:pt x="140128" y="9376"/>
                </a:lnTo>
                <a:lnTo>
                  <a:pt x="110235" y="6857"/>
                </a:lnTo>
                <a:close/>
              </a:path>
              <a:path w="1896109" h="41275">
                <a:moveTo>
                  <a:pt x="331721" y="12736"/>
                </a:moveTo>
                <a:lnTo>
                  <a:pt x="281468" y="12806"/>
                </a:lnTo>
                <a:lnTo>
                  <a:pt x="231139" y="13715"/>
                </a:lnTo>
                <a:lnTo>
                  <a:pt x="974598" y="14144"/>
                </a:lnTo>
                <a:lnTo>
                  <a:pt x="1017270" y="15162"/>
                </a:lnTo>
                <a:lnTo>
                  <a:pt x="1059941" y="17144"/>
                </a:lnTo>
                <a:lnTo>
                  <a:pt x="1112746" y="20252"/>
                </a:lnTo>
                <a:lnTo>
                  <a:pt x="1217068" y="27753"/>
                </a:lnTo>
                <a:lnTo>
                  <a:pt x="1269873" y="30860"/>
                </a:lnTo>
                <a:lnTo>
                  <a:pt x="1307822" y="30325"/>
                </a:lnTo>
                <a:lnTo>
                  <a:pt x="1386387" y="27967"/>
                </a:lnTo>
                <a:lnTo>
                  <a:pt x="1426336" y="27431"/>
                </a:lnTo>
                <a:lnTo>
                  <a:pt x="1894342" y="27431"/>
                </a:lnTo>
                <a:lnTo>
                  <a:pt x="1892355" y="22931"/>
                </a:lnTo>
                <a:lnTo>
                  <a:pt x="1883854" y="18859"/>
                </a:lnTo>
                <a:lnTo>
                  <a:pt x="1873353" y="17359"/>
                </a:lnTo>
                <a:lnTo>
                  <a:pt x="1863852" y="17144"/>
                </a:lnTo>
                <a:lnTo>
                  <a:pt x="1778507" y="17144"/>
                </a:lnTo>
                <a:lnTo>
                  <a:pt x="1620295" y="14858"/>
                </a:lnTo>
                <a:lnTo>
                  <a:pt x="1286566" y="14858"/>
                </a:lnTo>
                <a:lnTo>
                  <a:pt x="1232027" y="13715"/>
                </a:lnTo>
                <a:lnTo>
                  <a:pt x="1225312" y="13436"/>
                </a:lnTo>
                <a:lnTo>
                  <a:pt x="431761" y="13436"/>
                </a:lnTo>
                <a:lnTo>
                  <a:pt x="331721" y="12736"/>
                </a:lnTo>
                <a:close/>
              </a:path>
              <a:path w="1896109" h="41275">
                <a:moveTo>
                  <a:pt x="1490346" y="12805"/>
                </a:moveTo>
                <a:lnTo>
                  <a:pt x="1442339" y="12878"/>
                </a:lnTo>
                <a:lnTo>
                  <a:pt x="1340703" y="14858"/>
                </a:lnTo>
                <a:lnTo>
                  <a:pt x="1620295" y="14858"/>
                </a:lnTo>
                <a:lnTo>
                  <a:pt x="1490346" y="12805"/>
                </a:lnTo>
                <a:close/>
              </a:path>
              <a:path w="1896109" h="41275">
                <a:moveTo>
                  <a:pt x="907033" y="0"/>
                </a:moveTo>
                <a:lnTo>
                  <a:pt x="887809" y="535"/>
                </a:lnTo>
                <a:lnTo>
                  <a:pt x="848026" y="2893"/>
                </a:lnTo>
                <a:lnTo>
                  <a:pt x="779346" y="5129"/>
                </a:lnTo>
                <a:lnTo>
                  <a:pt x="629210" y="8586"/>
                </a:lnTo>
                <a:lnTo>
                  <a:pt x="530779" y="12456"/>
                </a:lnTo>
                <a:lnTo>
                  <a:pt x="481428" y="13366"/>
                </a:lnTo>
                <a:lnTo>
                  <a:pt x="431761" y="13436"/>
                </a:lnTo>
                <a:lnTo>
                  <a:pt x="1225312" y="13436"/>
                </a:lnTo>
                <a:lnTo>
                  <a:pt x="1177191" y="11429"/>
                </a:lnTo>
                <a:lnTo>
                  <a:pt x="1122164" y="8000"/>
                </a:lnTo>
                <a:lnTo>
                  <a:pt x="1067053" y="3428"/>
                </a:lnTo>
                <a:lnTo>
                  <a:pt x="1027049" y="1446"/>
                </a:lnTo>
                <a:lnTo>
                  <a:pt x="987044" y="428"/>
                </a:lnTo>
                <a:lnTo>
                  <a:pt x="907033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5561076" y="6730135"/>
            <a:ext cx="1842770" cy="28575"/>
          </a:xfrm>
          <a:custGeom>
            <a:avLst/>
            <a:gdLst/>
            <a:ahLst/>
            <a:cxnLst/>
            <a:rect l="l" t="t" r="r" b="b"/>
            <a:pathLst>
              <a:path w="1842770" h="28575">
                <a:moveTo>
                  <a:pt x="627519" y="20859"/>
                </a:moveTo>
                <a:lnTo>
                  <a:pt x="146685" y="20859"/>
                </a:lnTo>
                <a:lnTo>
                  <a:pt x="181356" y="22401"/>
                </a:lnTo>
                <a:lnTo>
                  <a:pt x="230930" y="26482"/>
                </a:lnTo>
                <a:lnTo>
                  <a:pt x="280091" y="28226"/>
                </a:lnTo>
                <a:lnTo>
                  <a:pt x="329041" y="28345"/>
                </a:lnTo>
                <a:lnTo>
                  <a:pt x="476631" y="26059"/>
                </a:lnTo>
                <a:lnTo>
                  <a:pt x="620671" y="21030"/>
                </a:lnTo>
                <a:lnTo>
                  <a:pt x="627519" y="20859"/>
                </a:lnTo>
                <a:close/>
              </a:path>
              <a:path w="1842770" h="28575">
                <a:moveTo>
                  <a:pt x="1516364" y="18745"/>
                </a:moveTo>
                <a:lnTo>
                  <a:pt x="764794" y="18745"/>
                </a:lnTo>
                <a:lnTo>
                  <a:pt x="802687" y="19888"/>
                </a:lnTo>
                <a:lnTo>
                  <a:pt x="879808" y="24916"/>
                </a:lnTo>
                <a:lnTo>
                  <a:pt x="917701" y="26059"/>
                </a:lnTo>
                <a:lnTo>
                  <a:pt x="1394332" y="22401"/>
                </a:lnTo>
                <a:lnTo>
                  <a:pt x="1442339" y="21622"/>
                </a:lnTo>
                <a:lnTo>
                  <a:pt x="1490349" y="19828"/>
                </a:lnTo>
                <a:lnTo>
                  <a:pt x="1516364" y="18745"/>
                </a:lnTo>
                <a:close/>
              </a:path>
              <a:path w="1842770" h="28575">
                <a:moveTo>
                  <a:pt x="1842516" y="16441"/>
                </a:moveTo>
                <a:lnTo>
                  <a:pt x="1586394" y="16441"/>
                </a:lnTo>
                <a:lnTo>
                  <a:pt x="1634436" y="16475"/>
                </a:lnTo>
                <a:lnTo>
                  <a:pt x="1682496" y="18745"/>
                </a:lnTo>
                <a:lnTo>
                  <a:pt x="1719278" y="20916"/>
                </a:lnTo>
                <a:lnTo>
                  <a:pt x="1791509" y="23887"/>
                </a:lnTo>
                <a:lnTo>
                  <a:pt x="1828292" y="26059"/>
                </a:lnTo>
                <a:lnTo>
                  <a:pt x="1835403" y="26059"/>
                </a:lnTo>
                <a:lnTo>
                  <a:pt x="1842516" y="22401"/>
                </a:lnTo>
                <a:lnTo>
                  <a:pt x="1842516" y="16441"/>
                </a:lnTo>
                <a:close/>
              </a:path>
              <a:path w="1842770" h="28575">
                <a:moveTo>
                  <a:pt x="786129" y="4113"/>
                </a:moveTo>
                <a:lnTo>
                  <a:pt x="494411" y="7771"/>
                </a:lnTo>
                <a:lnTo>
                  <a:pt x="39115" y="7771"/>
                </a:lnTo>
                <a:lnTo>
                  <a:pt x="33004" y="7885"/>
                </a:lnTo>
                <a:lnTo>
                  <a:pt x="19557" y="8685"/>
                </a:lnTo>
                <a:lnTo>
                  <a:pt x="6111" y="10857"/>
                </a:lnTo>
                <a:lnTo>
                  <a:pt x="0" y="15086"/>
                </a:lnTo>
                <a:lnTo>
                  <a:pt x="666" y="19315"/>
                </a:lnTo>
                <a:lnTo>
                  <a:pt x="5334" y="21487"/>
                </a:lnTo>
                <a:lnTo>
                  <a:pt x="18002" y="22287"/>
                </a:lnTo>
                <a:lnTo>
                  <a:pt x="42672" y="22401"/>
                </a:lnTo>
                <a:lnTo>
                  <a:pt x="112013" y="21030"/>
                </a:lnTo>
                <a:lnTo>
                  <a:pt x="627519" y="20859"/>
                </a:lnTo>
                <a:lnTo>
                  <a:pt x="668746" y="19828"/>
                </a:lnTo>
                <a:lnTo>
                  <a:pt x="716734" y="19033"/>
                </a:lnTo>
                <a:lnTo>
                  <a:pt x="1516364" y="18745"/>
                </a:lnTo>
                <a:lnTo>
                  <a:pt x="1538366" y="17830"/>
                </a:lnTo>
                <a:lnTo>
                  <a:pt x="1586394" y="16441"/>
                </a:lnTo>
                <a:lnTo>
                  <a:pt x="1842516" y="16441"/>
                </a:lnTo>
                <a:lnTo>
                  <a:pt x="1842516" y="10514"/>
                </a:lnTo>
                <a:lnTo>
                  <a:pt x="985265" y="10514"/>
                </a:lnTo>
                <a:lnTo>
                  <a:pt x="931926" y="9828"/>
                </a:lnTo>
                <a:lnTo>
                  <a:pt x="878586" y="7771"/>
                </a:lnTo>
                <a:lnTo>
                  <a:pt x="855138" y="7199"/>
                </a:lnTo>
                <a:lnTo>
                  <a:pt x="809577" y="4685"/>
                </a:lnTo>
                <a:lnTo>
                  <a:pt x="786129" y="4113"/>
                </a:lnTo>
                <a:close/>
              </a:path>
              <a:path w="1842770" h="28575">
                <a:moveTo>
                  <a:pt x="1842516" y="7771"/>
                </a:moveTo>
                <a:lnTo>
                  <a:pt x="1091946" y="7771"/>
                </a:lnTo>
                <a:lnTo>
                  <a:pt x="1038605" y="9828"/>
                </a:lnTo>
                <a:lnTo>
                  <a:pt x="985265" y="10514"/>
                </a:lnTo>
                <a:lnTo>
                  <a:pt x="1842516" y="10514"/>
                </a:lnTo>
                <a:lnTo>
                  <a:pt x="1842516" y="7771"/>
                </a:lnTo>
                <a:close/>
              </a:path>
              <a:path w="1842770" h="28575">
                <a:moveTo>
                  <a:pt x="1565036" y="0"/>
                </a:moveTo>
                <a:lnTo>
                  <a:pt x="1515572" y="1542"/>
                </a:lnTo>
                <a:lnTo>
                  <a:pt x="1465452" y="4113"/>
                </a:lnTo>
                <a:lnTo>
                  <a:pt x="1454229" y="6228"/>
                </a:lnTo>
                <a:lnTo>
                  <a:pt x="1442338" y="7314"/>
                </a:lnTo>
                <a:lnTo>
                  <a:pt x="1430448" y="7714"/>
                </a:lnTo>
                <a:lnTo>
                  <a:pt x="1419225" y="7771"/>
                </a:lnTo>
                <a:lnTo>
                  <a:pt x="1824735" y="7771"/>
                </a:lnTo>
                <a:lnTo>
                  <a:pt x="1744726" y="7314"/>
                </a:lnTo>
                <a:lnTo>
                  <a:pt x="1704721" y="6228"/>
                </a:lnTo>
                <a:lnTo>
                  <a:pt x="1664716" y="4113"/>
                </a:lnTo>
                <a:lnTo>
                  <a:pt x="1614525" y="514"/>
                </a:lnTo>
                <a:lnTo>
                  <a:pt x="1565036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3029711" y="2931239"/>
            <a:ext cx="1653539" cy="27305"/>
          </a:xfrm>
          <a:custGeom>
            <a:avLst/>
            <a:gdLst/>
            <a:ahLst/>
            <a:cxnLst/>
            <a:rect l="l" t="t" r="r" b="b"/>
            <a:pathLst>
              <a:path w="1653539" h="27305">
                <a:moveTo>
                  <a:pt x="17780" y="12112"/>
                </a:moveTo>
                <a:lnTo>
                  <a:pt x="0" y="12112"/>
                </a:lnTo>
                <a:lnTo>
                  <a:pt x="0" y="22780"/>
                </a:lnTo>
                <a:lnTo>
                  <a:pt x="3389" y="26336"/>
                </a:lnTo>
                <a:lnTo>
                  <a:pt x="11112" y="27225"/>
                </a:lnTo>
                <a:lnTo>
                  <a:pt x="19502" y="26781"/>
                </a:lnTo>
                <a:lnTo>
                  <a:pt x="24891" y="26336"/>
                </a:lnTo>
                <a:lnTo>
                  <a:pt x="648588" y="26336"/>
                </a:lnTo>
                <a:lnTo>
                  <a:pt x="946751" y="24836"/>
                </a:lnTo>
                <a:lnTo>
                  <a:pt x="1047750" y="22780"/>
                </a:lnTo>
                <a:lnTo>
                  <a:pt x="1145503" y="21992"/>
                </a:lnTo>
                <a:lnTo>
                  <a:pt x="1389888" y="15668"/>
                </a:lnTo>
                <a:lnTo>
                  <a:pt x="1653539" y="15668"/>
                </a:lnTo>
                <a:lnTo>
                  <a:pt x="1653539" y="12836"/>
                </a:lnTo>
                <a:lnTo>
                  <a:pt x="72761" y="12836"/>
                </a:lnTo>
                <a:lnTo>
                  <a:pt x="17780" y="12112"/>
                </a:lnTo>
                <a:close/>
              </a:path>
              <a:path w="1653539" h="27305">
                <a:moveTo>
                  <a:pt x="1653539" y="15668"/>
                </a:moveTo>
                <a:lnTo>
                  <a:pt x="1389888" y="15668"/>
                </a:lnTo>
                <a:lnTo>
                  <a:pt x="1446045" y="16779"/>
                </a:lnTo>
                <a:lnTo>
                  <a:pt x="1559694" y="21669"/>
                </a:lnTo>
                <a:lnTo>
                  <a:pt x="1617852" y="22780"/>
                </a:lnTo>
                <a:lnTo>
                  <a:pt x="1623429" y="22669"/>
                </a:lnTo>
                <a:lnTo>
                  <a:pt x="1635696" y="21891"/>
                </a:lnTo>
                <a:lnTo>
                  <a:pt x="1647963" y="19780"/>
                </a:lnTo>
                <a:lnTo>
                  <a:pt x="1653539" y="15668"/>
                </a:lnTo>
                <a:close/>
              </a:path>
              <a:path w="1653539" h="27305">
                <a:moveTo>
                  <a:pt x="290712" y="7832"/>
                </a:moveTo>
                <a:lnTo>
                  <a:pt x="236125" y="8688"/>
                </a:lnTo>
                <a:lnTo>
                  <a:pt x="127348" y="11980"/>
                </a:lnTo>
                <a:lnTo>
                  <a:pt x="72761" y="12836"/>
                </a:lnTo>
                <a:lnTo>
                  <a:pt x="1653539" y="12836"/>
                </a:lnTo>
                <a:lnTo>
                  <a:pt x="1653539" y="12112"/>
                </a:lnTo>
                <a:lnTo>
                  <a:pt x="712724" y="12112"/>
                </a:lnTo>
                <a:lnTo>
                  <a:pt x="685978" y="11557"/>
                </a:lnTo>
                <a:lnTo>
                  <a:pt x="653970" y="10092"/>
                </a:lnTo>
                <a:lnTo>
                  <a:pt x="448531" y="10092"/>
                </a:lnTo>
                <a:lnTo>
                  <a:pt x="397018" y="9922"/>
                </a:lnTo>
                <a:lnTo>
                  <a:pt x="345693" y="8556"/>
                </a:lnTo>
                <a:lnTo>
                  <a:pt x="290712" y="7832"/>
                </a:lnTo>
                <a:close/>
              </a:path>
              <a:path w="1653539" h="27305">
                <a:moveTo>
                  <a:pt x="1449490" y="0"/>
                </a:moveTo>
                <a:lnTo>
                  <a:pt x="1404112" y="1444"/>
                </a:lnTo>
                <a:lnTo>
                  <a:pt x="1083310" y="5000"/>
                </a:lnTo>
                <a:lnTo>
                  <a:pt x="870178" y="10433"/>
                </a:lnTo>
                <a:lnTo>
                  <a:pt x="712724" y="12112"/>
                </a:lnTo>
                <a:lnTo>
                  <a:pt x="1653539" y="12112"/>
                </a:lnTo>
                <a:lnTo>
                  <a:pt x="1653539" y="8556"/>
                </a:lnTo>
                <a:lnTo>
                  <a:pt x="1632203" y="5000"/>
                </a:lnTo>
                <a:lnTo>
                  <a:pt x="1582292" y="5000"/>
                </a:lnTo>
                <a:lnTo>
                  <a:pt x="1538914" y="2444"/>
                </a:lnTo>
                <a:lnTo>
                  <a:pt x="1494536" y="555"/>
                </a:lnTo>
                <a:lnTo>
                  <a:pt x="1449490" y="0"/>
                </a:lnTo>
                <a:close/>
              </a:path>
              <a:path w="1653539" h="27305">
                <a:moveTo>
                  <a:pt x="605789" y="8556"/>
                </a:moveTo>
                <a:lnTo>
                  <a:pt x="448531" y="10092"/>
                </a:lnTo>
                <a:lnTo>
                  <a:pt x="653970" y="10092"/>
                </a:lnTo>
                <a:lnTo>
                  <a:pt x="632535" y="9112"/>
                </a:lnTo>
                <a:lnTo>
                  <a:pt x="605789" y="855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446007" y="3018027"/>
            <a:ext cx="698500" cy="20955"/>
          </a:xfrm>
          <a:custGeom>
            <a:avLst/>
            <a:gdLst/>
            <a:ahLst/>
            <a:cxnLst/>
            <a:rect l="l" t="t" r="r" b="b"/>
            <a:pathLst>
              <a:path w="698500" h="20955">
                <a:moveTo>
                  <a:pt x="697992" y="0"/>
                </a:moveTo>
                <a:lnTo>
                  <a:pt x="78359" y="0"/>
                </a:lnTo>
                <a:lnTo>
                  <a:pt x="62339" y="591"/>
                </a:lnTo>
                <a:lnTo>
                  <a:pt x="46688" y="2159"/>
                </a:lnTo>
                <a:lnTo>
                  <a:pt x="31728" y="4393"/>
                </a:lnTo>
                <a:lnTo>
                  <a:pt x="17780" y="6985"/>
                </a:lnTo>
                <a:lnTo>
                  <a:pt x="0" y="6985"/>
                </a:lnTo>
                <a:lnTo>
                  <a:pt x="0" y="20955"/>
                </a:lnTo>
                <a:lnTo>
                  <a:pt x="14224" y="20955"/>
                </a:lnTo>
                <a:lnTo>
                  <a:pt x="316865" y="17525"/>
                </a:lnTo>
                <a:lnTo>
                  <a:pt x="460096" y="11893"/>
                </a:lnTo>
                <a:lnTo>
                  <a:pt x="507986" y="10812"/>
                </a:lnTo>
                <a:lnTo>
                  <a:pt x="697992" y="10413"/>
                </a:lnTo>
                <a:lnTo>
                  <a:pt x="697992" y="0"/>
                </a:lnTo>
                <a:close/>
              </a:path>
              <a:path w="698500" h="20955">
                <a:moveTo>
                  <a:pt x="697992" y="10413"/>
                </a:moveTo>
                <a:lnTo>
                  <a:pt x="555371" y="10413"/>
                </a:lnTo>
                <a:lnTo>
                  <a:pt x="697992" y="11325"/>
                </a:lnTo>
                <a:lnTo>
                  <a:pt x="697992" y="10413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567928" y="3095754"/>
            <a:ext cx="576580" cy="22225"/>
          </a:xfrm>
          <a:custGeom>
            <a:avLst/>
            <a:gdLst/>
            <a:ahLst/>
            <a:cxnLst/>
            <a:rect l="l" t="t" r="r" b="b"/>
            <a:pathLst>
              <a:path w="576579" h="22225">
                <a:moveTo>
                  <a:pt x="85397" y="0"/>
                </a:moveTo>
                <a:lnTo>
                  <a:pt x="64023" y="521"/>
                </a:lnTo>
                <a:lnTo>
                  <a:pt x="42673" y="2305"/>
                </a:lnTo>
                <a:lnTo>
                  <a:pt x="21336" y="4697"/>
                </a:lnTo>
                <a:lnTo>
                  <a:pt x="0" y="4697"/>
                </a:lnTo>
                <a:lnTo>
                  <a:pt x="0" y="18286"/>
                </a:lnTo>
                <a:lnTo>
                  <a:pt x="17779" y="21715"/>
                </a:lnTo>
                <a:lnTo>
                  <a:pt x="188595" y="21715"/>
                </a:lnTo>
                <a:lnTo>
                  <a:pt x="282940" y="21286"/>
                </a:lnTo>
                <a:lnTo>
                  <a:pt x="329737" y="20268"/>
                </a:lnTo>
                <a:lnTo>
                  <a:pt x="377190" y="18286"/>
                </a:lnTo>
                <a:lnTo>
                  <a:pt x="576072" y="18286"/>
                </a:lnTo>
                <a:lnTo>
                  <a:pt x="576072" y="6856"/>
                </a:lnTo>
                <a:lnTo>
                  <a:pt x="218439" y="6856"/>
                </a:lnTo>
                <a:lnTo>
                  <a:pt x="162778" y="6197"/>
                </a:lnTo>
                <a:lnTo>
                  <a:pt x="106806" y="1395"/>
                </a:lnTo>
                <a:lnTo>
                  <a:pt x="85397" y="0"/>
                </a:lnTo>
                <a:close/>
              </a:path>
              <a:path w="576579" h="22225">
                <a:moveTo>
                  <a:pt x="576072" y="2861"/>
                </a:moveTo>
                <a:lnTo>
                  <a:pt x="327405" y="4697"/>
                </a:lnTo>
                <a:lnTo>
                  <a:pt x="218439" y="6856"/>
                </a:lnTo>
                <a:lnTo>
                  <a:pt x="576072" y="6856"/>
                </a:lnTo>
                <a:lnTo>
                  <a:pt x="576072" y="286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3058667" y="3017520"/>
            <a:ext cx="1492250" cy="24765"/>
          </a:xfrm>
          <a:custGeom>
            <a:avLst/>
            <a:gdLst/>
            <a:ahLst/>
            <a:cxnLst/>
            <a:rect l="l" t="t" r="r" b="b"/>
            <a:pathLst>
              <a:path w="1492250" h="24764">
                <a:moveTo>
                  <a:pt x="1491995" y="13969"/>
                </a:moveTo>
                <a:lnTo>
                  <a:pt x="267081" y="13969"/>
                </a:lnTo>
                <a:lnTo>
                  <a:pt x="329374" y="18748"/>
                </a:lnTo>
                <a:lnTo>
                  <a:pt x="360199" y="20345"/>
                </a:lnTo>
                <a:lnTo>
                  <a:pt x="498537" y="23134"/>
                </a:lnTo>
                <a:lnTo>
                  <a:pt x="765556" y="24383"/>
                </a:lnTo>
                <a:lnTo>
                  <a:pt x="806192" y="23848"/>
                </a:lnTo>
                <a:lnTo>
                  <a:pt x="888749" y="21490"/>
                </a:lnTo>
                <a:lnTo>
                  <a:pt x="929385" y="20954"/>
                </a:lnTo>
                <a:lnTo>
                  <a:pt x="1110995" y="20954"/>
                </a:lnTo>
                <a:lnTo>
                  <a:pt x="1176845" y="20510"/>
                </a:lnTo>
                <a:lnTo>
                  <a:pt x="1210115" y="19454"/>
                </a:lnTo>
                <a:lnTo>
                  <a:pt x="1242695" y="17399"/>
                </a:lnTo>
                <a:lnTo>
                  <a:pt x="1288682" y="15470"/>
                </a:lnTo>
                <a:lnTo>
                  <a:pt x="1335325" y="14827"/>
                </a:lnTo>
                <a:lnTo>
                  <a:pt x="1491995" y="14827"/>
                </a:lnTo>
                <a:lnTo>
                  <a:pt x="1491995" y="13969"/>
                </a:lnTo>
                <a:close/>
              </a:path>
              <a:path w="1492250" h="24764">
                <a:moveTo>
                  <a:pt x="1110995" y="20954"/>
                </a:moveTo>
                <a:lnTo>
                  <a:pt x="929385" y="20954"/>
                </a:lnTo>
                <a:lnTo>
                  <a:pt x="1020191" y="22240"/>
                </a:lnTo>
                <a:lnTo>
                  <a:pt x="1065581" y="22401"/>
                </a:lnTo>
                <a:lnTo>
                  <a:pt x="1110995" y="20954"/>
                </a:lnTo>
                <a:close/>
              </a:path>
              <a:path w="1492250" h="24764">
                <a:moveTo>
                  <a:pt x="192277" y="0"/>
                </a:moveTo>
                <a:lnTo>
                  <a:pt x="150086" y="1091"/>
                </a:lnTo>
                <a:lnTo>
                  <a:pt x="67083" y="5893"/>
                </a:lnTo>
                <a:lnTo>
                  <a:pt x="21002" y="7094"/>
                </a:lnTo>
                <a:lnTo>
                  <a:pt x="12446" y="7858"/>
                </a:lnTo>
                <a:lnTo>
                  <a:pt x="3889" y="9931"/>
                </a:lnTo>
                <a:lnTo>
                  <a:pt x="0" y="13969"/>
                </a:lnTo>
                <a:lnTo>
                  <a:pt x="388" y="18008"/>
                </a:lnTo>
                <a:lnTo>
                  <a:pt x="3111" y="20081"/>
                </a:lnTo>
                <a:lnTo>
                  <a:pt x="10501" y="20845"/>
                </a:lnTo>
                <a:lnTo>
                  <a:pt x="24892" y="20954"/>
                </a:lnTo>
                <a:lnTo>
                  <a:pt x="46245" y="20399"/>
                </a:lnTo>
                <a:lnTo>
                  <a:pt x="87524" y="17954"/>
                </a:lnTo>
                <a:lnTo>
                  <a:pt x="106806" y="17399"/>
                </a:lnTo>
                <a:lnTo>
                  <a:pt x="146887" y="15416"/>
                </a:lnTo>
                <a:lnTo>
                  <a:pt x="186944" y="14398"/>
                </a:lnTo>
                <a:lnTo>
                  <a:pt x="1491995" y="13969"/>
                </a:lnTo>
                <a:lnTo>
                  <a:pt x="1491995" y="12342"/>
                </a:lnTo>
                <a:lnTo>
                  <a:pt x="614600" y="12342"/>
                </a:lnTo>
                <a:lnTo>
                  <a:pt x="562183" y="11893"/>
                </a:lnTo>
                <a:lnTo>
                  <a:pt x="457136" y="9112"/>
                </a:lnTo>
                <a:lnTo>
                  <a:pt x="245591" y="1313"/>
                </a:lnTo>
                <a:lnTo>
                  <a:pt x="192277" y="0"/>
                </a:lnTo>
                <a:close/>
              </a:path>
              <a:path w="1492250" h="24764">
                <a:moveTo>
                  <a:pt x="1491995" y="14827"/>
                </a:moveTo>
                <a:lnTo>
                  <a:pt x="1335325" y="14827"/>
                </a:lnTo>
                <a:lnTo>
                  <a:pt x="1381944" y="15470"/>
                </a:lnTo>
                <a:lnTo>
                  <a:pt x="1427860" y="17399"/>
                </a:lnTo>
                <a:lnTo>
                  <a:pt x="1440713" y="19454"/>
                </a:lnTo>
                <a:lnTo>
                  <a:pt x="1452864" y="20510"/>
                </a:lnTo>
                <a:lnTo>
                  <a:pt x="1464990" y="20899"/>
                </a:lnTo>
                <a:lnTo>
                  <a:pt x="1477771" y="20954"/>
                </a:lnTo>
                <a:lnTo>
                  <a:pt x="1484883" y="20954"/>
                </a:lnTo>
                <a:lnTo>
                  <a:pt x="1491995" y="17399"/>
                </a:lnTo>
                <a:lnTo>
                  <a:pt x="1491995" y="14827"/>
                </a:lnTo>
                <a:close/>
              </a:path>
              <a:path w="1492250" h="24764">
                <a:moveTo>
                  <a:pt x="912808" y="5484"/>
                </a:moveTo>
                <a:lnTo>
                  <a:pt x="895540" y="5651"/>
                </a:lnTo>
                <a:lnTo>
                  <a:pt x="878272" y="6484"/>
                </a:lnTo>
                <a:lnTo>
                  <a:pt x="861694" y="6984"/>
                </a:lnTo>
                <a:lnTo>
                  <a:pt x="791844" y="7413"/>
                </a:lnTo>
                <a:lnTo>
                  <a:pt x="756074" y="8431"/>
                </a:lnTo>
                <a:lnTo>
                  <a:pt x="719328" y="10413"/>
                </a:lnTo>
                <a:lnTo>
                  <a:pt x="666975" y="11912"/>
                </a:lnTo>
                <a:lnTo>
                  <a:pt x="614600" y="12342"/>
                </a:lnTo>
                <a:lnTo>
                  <a:pt x="1491995" y="12342"/>
                </a:lnTo>
                <a:lnTo>
                  <a:pt x="1491995" y="9334"/>
                </a:lnTo>
                <a:lnTo>
                  <a:pt x="1026328" y="9334"/>
                </a:lnTo>
                <a:lnTo>
                  <a:pt x="978011" y="8987"/>
                </a:lnTo>
                <a:lnTo>
                  <a:pt x="929385" y="6984"/>
                </a:lnTo>
                <a:lnTo>
                  <a:pt x="912808" y="5484"/>
                </a:lnTo>
                <a:close/>
              </a:path>
              <a:path w="1492250" h="24764">
                <a:moveTo>
                  <a:pt x="1484883" y="3428"/>
                </a:moveTo>
                <a:lnTo>
                  <a:pt x="1267714" y="3428"/>
                </a:lnTo>
                <a:lnTo>
                  <a:pt x="1219041" y="3992"/>
                </a:lnTo>
                <a:lnTo>
                  <a:pt x="1074463" y="8517"/>
                </a:lnTo>
                <a:lnTo>
                  <a:pt x="1026328" y="9334"/>
                </a:lnTo>
                <a:lnTo>
                  <a:pt x="1491995" y="9334"/>
                </a:lnTo>
                <a:lnTo>
                  <a:pt x="1491995" y="6984"/>
                </a:lnTo>
                <a:lnTo>
                  <a:pt x="1484883" y="3428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685276" y="3171807"/>
            <a:ext cx="459105" cy="28575"/>
          </a:xfrm>
          <a:custGeom>
            <a:avLst/>
            <a:gdLst/>
            <a:ahLst/>
            <a:cxnLst/>
            <a:rect l="l" t="t" r="r" b="b"/>
            <a:pathLst>
              <a:path w="459104" h="28575">
                <a:moveTo>
                  <a:pt x="382060" y="0"/>
                </a:moveTo>
                <a:lnTo>
                  <a:pt x="331278" y="318"/>
                </a:lnTo>
                <a:lnTo>
                  <a:pt x="280797" y="2430"/>
                </a:lnTo>
                <a:lnTo>
                  <a:pt x="234240" y="5609"/>
                </a:lnTo>
                <a:lnTo>
                  <a:pt x="188215" y="7045"/>
                </a:lnTo>
                <a:lnTo>
                  <a:pt x="96340" y="8197"/>
                </a:lnTo>
                <a:lnTo>
                  <a:pt x="42005" y="9842"/>
                </a:lnTo>
                <a:lnTo>
                  <a:pt x="0" y="20718"/>
                </a:lnTo>
                <a:lnTo>
                  <a:pt x="0" y="27957"/>
                </a:lnTo>
                <a:lnTo>
                  <a:pt x="10668" y="24274"/>
                </a:lnTo>
                <a:lnTo>
                  <a:pt x="323469" y="20718"/>
                </a:lnTo>
                <a:lnTo>
                  <a:pt x="358138" y="18646"/>
                </a:lnTo>
                <a:lnTo>
                  <a:pt x="392795" y="17956"/>
                </a:lnTo>
                <a:lnTo>
                  <a:pt x="458723" y="17956"/>
                </a:lnTo>
                <a:lnTo>
                  <a:pt x="458723" y="1998"/>
                </a:lnTo>
                <a:lnTo>
                  <a:pt x="433022" y="1027"/>
                </a:lnTo>
                <a:lnTo>
                  <a:pt x="382060" y="0"/>
                </a:lnTo>
                <a:close/>
              </a:path>
              <a:path w="459104" h="28575">
                <a:moveTo>
                  <a:pt x="458723" y="17956"/>
                </a:moveTo>
                <a:lnTo>
                  <a:pt x="392795" y="17956"/>
                </a:lnTo>
                <a:lnTo>
                  <a:pt x="427428" y="18646"/>
                </a:lnTo>
                <a:lnTo>
                  <a:pt x="458723" y="20520"/>
                </a:lnTo>
                <a:lnTo>
                  <a:pt x="458723" y="1795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3102864" y="3095244"/>
            <a:ext cx="1304925" cy="27305"/>
          </a:xfrm>
          <a:custGeom>
            <a:avLst/>
            <a:gdLst/>
            <a:ahLst/>
            <a:cxnLst/>
            <a:rect l="l" t="t" r="r" b="b"/>
            <a:pathLst>
              <a:path w="1304925" h="27305">
                <a:moveTo>
                  <a:pt x="1304544" y="10667"/>
                </a:moveTo>
                <a:lnTo>
                  <a:pt x="359028" y="10667"/>
                </a:lnTo>
                <a:lnTo>
                  <a:pt x="442134" y="11112"/>
                </a:lnTo>
                <a:lnTo>
                  <a:pt x="482490" y="12168"/>
                </a:lnTo>
                <a:lnTo>
                  <a:pt x="522477" y="14223"/>
                </a:lnTo>
                <a:lnTo>
                  <a:pt x="572966" y="16307"/>
                </a:lnTo>
                <a:lnTo>
                  <a:pt x="725778" y="24798"/>
                </a:lnTo>
                <a:lnTo>
                  <a:pt x="776742" y="26509"/>
                </a:lnTo>
                <a:lnTo>
                  <a:pt x="827509" y="26727"/>
                </a:lnTo>
                <a:lnTo>
                  <a:pt x="877951" y="24891"/>
                </a:lnTo>
                <a:lnTo>
                  <a:pt x="963295" y="24891"/>
                </a:lnTo>
                <a:lnTo>
                  <a:pt x="1279652" y="21335"/>
                </a:lnTo>
                <a:lnTo>
                  <a:pt x="1304544" y="21335"/>
                </a:lnTo>
                <a:lnTo>
                  <a:pt x="1304544" y="10667"/>
                </a:lnTo>
                <a:close/>
              </a:path>
              <a:path w="1304925" h="27305">
                <a:moveTo>
                  <a:pt x="359028" y="10667"/>
                </a:moveTo>
                <a:lnTo>
                  <a:pt x="0" y="10667"/>
                </a:lnTo>
                <a:lnTo>
                  <a:pt x="0" y="14223"/>
                </a:lnTo>
                <a:lnTo>
                  <a:pt x="555" y="18335"/>
                </a:lnTo>
                <a:lnTo>
                  <a:pt x="4444" y="20446"/>
                </a:lnTo>
                <a:lnTo>
                  <a:pt x="15001" y="21224"/>
                </a:lnTo>
                <a:lnTo>
                  <a:pt x="35560" y="21335"/>
                </a:lnTo>
                <a:lnTo>
                  <a:pt x="359028" y="10667"/>
                </a:lnTo>
                <a:close/>
              </a:path>
              <a:path w="1304925" h="27305">
                <a:moveTo>
                  <a:pt x="550926" y="0"/>
                </a:moveTo>
                <a:lnTo>
                  <a:pt x="405257" y="0"/>
                </a:lnTo>
                <a:lnTo>
                  <a:pt x="187456" y="1053"/>
                </a:lnTo>
                <a:lnTo>
                  <a:pt x="78231" y="3555"/>
                </a:lnTo>
                <a:lnTo>
                  <a:pt x="28725" y="8056"/>
                </a:lnTo>
                <a:lnTo>
                  <a:pt x="10668" y="10667"/>
                </a:lnTo>
                <a:lnTo>
                  <a:pt x="732282" y="10667"/>
                </a:lnTo>
                <a:lnTo>
                  <a:pt x="550926" y="0"/>
                </a:lnTo>
                <a:close/>
              </a:path>
              <a:path w="1304925" h="27305">
                <a:moveTo>
                  <a:pt x="1208532" y="7111"/>
                </a:moveTo>
                <a:lnTo>
                  <a:pt x="995952" y="7775"/>
                </a:lnTo>
                <a:lnTo>
                  <a:pt x="838835" y="10667"/>
                </a:lnTo>
                <a:lnTo>
                  <a:pt x="1290320" y="10667"/>
                </a:lnTo>
                <a:lnTo>
                  <a:pt x="1269039" y="8612"/>
                </a:lnTo>
                <a:lnTo>
                  <a:pt x="1248092" y="7556"/>
                </a:lnTo>
                <a:lnTo>
                  <a:pt x="1227812" y="7167"/>
                </a:lnTo>
                <a:lnTo>
                  <a:pt x="1208532" y="7111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3144011" y="3174492"/>
            <a:ext cx="1122045" cy="27305"/>
          </a:xfrm>
          <a:custGeom>
            <a:avLst/>
            <a:gdLst/>
            <a:ahLst/>
            <a:cxnLst/>
            <a:rect l="l" t="t" r="r" b="b"/>
            <a:pathLst>
              <a:path w="1122045" h="27305">
                <a:moveTo>
                  <a:pt x="905863" y="18161"/>
                </a:moveTo>
                <a:lnTo>
                  <a:pt x="323976" y="18161"/>
                </a:lnTo>
                <a:lnTo>
                  <a:pt x="364075" y="20216"/>
                </a:lnTo>
                <a:lnTo>
                  <a:pt x="404161" y="21272"/>
                </a:lnTo>
                <a:lnTo>
                  <a:pt x="484250" y="21717"/>
                </a:lnTo>
                <a:lnTo>
                  <a:pt x="526942" y="24290"/>
                </a:lnTo>
                <a:lnTo>
                  <a:pt x="569277" y="26209"/>
                </a:lnTo>
                <a:lnTo>
                  <a:pt x="610945" y="26771"/>
                </a:lnTo>
                <a:lnTo>
                  <a:pt x="651637" y="25273"/>
                </a:lnTo>
                <a:lnTo>
                  <a:pt x="702919" y="21802"/>
                </a:lnTo>
                <a:lnTo>
                  <a:pt x="754202" y="19697"/>
                </a:lnTo>
                <a:lnTo>
                  <a:pt x="805484" y="18616"/>
                </a:lnTo>
                <a:lnTo>
                  <a:pt x="905863" y="18161"/>
                </a:lnTo>
                <a:close/>
              </a:path>
              <a:path w="1122045" h="27305">
                <a:moveTo>
                  <a:pt x="0" y="7238"/>
                </a:moveTo>
                <a:lnTo>
                  <a:pt x="23" y="18217"/>
                </a:lnTo>
                <a:lnTo>
                  <a:pt x="2389" y="23826"/>
                </a:lnTo>
                <a:lnTo>
                  <a:pt x="8445" y="25765"/>
                </a:lnTo>
                <a:lnTo>
                  <a:pt x="16502" y="25679"/>
                </a:lnTo>
                <a:lnTo>
                  <a:pt x="24892" y="25273"/>
                </a:lnTo>
                <a:lnTo>
                  <a:pt x="46912" y="23217"/>
                </a:lnTo>
                <a:lnTo>
                  <a:pt x="69897" y="22161"/>
                </a:lnTo>
                <a:lnTo>
                  <a:pt x="93525" y="21772"/>
                </a:lnTo>
                <a:lnTo>
                  <a:pt x="117475" y="21717"/>
                </a:lnTo>
                <a:lnTo>
                  <a:pt x="170297" y="19661"/>
                </a:lnTo>
                <a:lnTo>
                  <a:pt x="222107" y="18605"/>
                </a:lnTo>
                <a:lnTo>
                  <a:pt x="905863" y="18161"/>
                </a:lnTo>
                <a:lnTo>
                  <a:pt x="1002363" y="17700"/>
                </a:lnTo>
                <a:lnTo>
                  <a:pt x="1049228" y="16607"/>
                </a:lnTo>
                <a:lnTo>
                  <a:pt x="1096772" y="14478"/>
                </a:lnTo>
                <a:lnTo>
                  <a:pt x="1111279" y="14478"/>
                </a:lnTo>
                <a:lnTo>
                  <a:pt x="1117774" y="12977"/>
                </a:lnTo>
                <a:lnTo>
                  <a:pt x="1119253" y="10795"/>
                </a:lnTo>
                <a:lnTo>
                  <a:pt x="630301" y="10795"/>
                </a:lnTo>
                <a:lnTo>
                  <a:pt x="427291" y="7683"/>
                </a:lnTo>
                <a:lnTo>
                  <a:pt x="0" y="7238"/>
                </a:lnTo>
                <a:close/>
              </a:path>
              <a:path w="1122045" h="27305">
                <a:moveTo>
                  <a:pt x="1111279" y="14478"/>
                </a:moveTo>
                <a:lnTo>
                  <a:pt x="1096772" y="14478"/>
                </a:lnTo>
                <a:lnTo>
                  <a:pt x="1100661" y="14882"/>
                </a:lnTo>
                <a:lnTo>
                  <a:pt x="1109218" y="14954"/>
                </a:lnTo>
                <a:lnTo>
                  <a:pt x="1111279" y="14478"/>
                </a:lnTo>
                <a:close/>
              </a:path>
              <a:path w="1122045" h="27305">
                <a:moveTo>
                  <a:pt x="989964" y="0"/>
                </a:moveTo>
                <a:lnTo>
                  <a:pt x="883132" y="463"/>
                </a:lnTo>
                <a:lnTo>
                  <a:pt x="829716" y="1563"/>
                </a:lnTo>
                <a:lnTo>
                  <a:pt x="776300" y="3706"/>
                </a:lnTo>
                <a:lnTo>
                  <a:pt x="722884" y="7238"/>
                </a:lnTo>
                <a:lnTo>
                  <a:pt x="699363" y="7794"/>
                </a:lnTo>
                <a:lnTo>
                  <a:pt x="653750" y="10239"/>
                </a:lnTo>
                <a:lnTo>
                  <a:pt x="630301" y="10795"/>
                </a:lnTo>
                <a:lnTo>
                  <a:pt x="1119253" y="10795"/>
                </a:lnTo>
                <a:lnTo>
                  <a:pt x="1121659" y="7245"/>
                </a:lnTo>
                <a:lnTo>
                  <a:pt x="1121664" y="3556"/>
                </a:lnTo>
                <a:lnTo>
                  <a:pt x="1100327" y="3556"/>
                </a:lnTo>
                <a:lnTo>
                  <a:pt x="1071528" y="3500"/>
                </a:lnTo>
                <a:lnTo>
                  <a:pt x="1043765" y="3111"/>
                </a:lnTo>
                <a:lnTo>
                  <a:pt x="1016692" y="2055"/>
                </a:lnTo>
                <a:lnTo>
                  <a:pt x="989964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827007" y="3264408"/>
            <a:ext cx="317500" cy="19050"/>
          </a:xfrm>
          <a:custGeom>
            <a:avLst/>
            <a:gdLst/>
            <a:ahLst/>
            <a:cxnLst/>
            <a:rect l="l" t="t" r="r" b="b"/>
            <a:pathLst>
              <a:path w="317500" h="19050">
                <a:moveTo>
                  <a:pt x="0" y="0"/>
                </a:moveTo>
                <a:lnTo>
                  <a:pt x="0" y="16509"/>
                </a:lnTo>
                <a:lnTo>
                  <a:pt x="21336" y="16509"/>
                </a:lnTo>
                <a:lnTo>
                  <a:pt x="77343" y="18367"/>
                </a:lnTo>
                <a:lnTo>
                  <a:pt x="133350" y="18986"/>
                </a:lnTo>
                <a:lnTo>
                  <a:pt x="189357" y="18367"/>
                </a:lnTo>
                <a:lnTo>
                  <a:pt x="245364" y="16509"/>
                </a:lnTo>
                <a:lnTo>
                  <a:pt x="316992" y="14994"/>
                </a:lnTo>
                <a:lnTo>
                  <a:pt x="316992" y="7481"/>
                </a:lnTo>
                <a:lnTo>
                  <a:pt x="170667" y="7481"/>
                </a:lnTo>
                <a:lnTo>
                  <a:pt x="120626" y="7429"/>
                </a:lnTo>
                <a:lnTo>
                  <a:pt x="70835" y="6139"/>
                </a:lnTo>
                <a:lnTo>
                  <a:pt x="21336" y="3301"/>
                </a:lnTo>
                <a:lnTo>
                  <a:pt x="0" y="0"/>
                </a:lnTo>
                <a:close/>
              </a:path>
              <a:path w="317500" h="19050">
                <a:moveTo>
                  <a:pt x="316992" y="3476"/>
                </a:moveTo>
                <a:lnTo>
                  <a:pt x="220916" y="6603"/>
                </a:lnTo>
                <a:lnTo>
                  <a:pt x="170667" y="7481"/>
                </a:lnTo>
                <a:lnTo>
                  <a:pt x="316992" y="7481"/>
                </a:lnTo>
                <a:lnTo>
                  <a:pt x="316992" y="3476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3215639" y="3258763"/>
            <a:ext cx="922019" cy="24130"/>
          </a:xfrm>
          <a:custGeom>
            <a:avLst/>
            <a:gdLst/>
            <a:ahLst/>
            <a:cxnLst/>
            <a:rect l="l" t="t" r="r" b="b"/>
            <a:pathLst>
              <a:path w="922020" h="24129">
                <a:moveTo>
                  <a:pt x="918686" y="14304"/>
                </a:moveTo>
                <a:lnTo>
                  <a:pt x="126918" y="14304"/>
                </a:lnTo>
                <a:lnTo>
                  <a:pt x="163702" y="15804"/>
                </a:lnTo>
                <a:lnTo>
                  <a:pt x="416560" y="15804"/>
                </a:lnTo>
                <a:lnTo>
                  <a:pt x="673713" y="23438"/>
                </a:lnTo>
                <a:lnTo>
                  <a:pt x="725301" y="23970"/>
                </a:lnTo>
                <a:lnTo>
                  <a:pt x="776808" y="23623"/>
                </a:lnTo>
                <a:lnTo>
                  <a:pt x="828176" y="22165"/>
                </a:lnTo>
                <a:lnTo>
                  <a:pt x="879348" y="19360"/>
                </a:lnTo>
                <a:lnTo>
                  <a:pt x="886015" y="19249"/>
                </a:lnTo>
                <a:lnTo>
                  <a:pt x="900684" y="18471"/>
                </a:lnTo>
                <a:lnTo>
                  <a:pt x="915352" y="16360"/>
                </a:lnTo>
                <a:lnTo>
                  <a:pt x="918686" y="14304"/>
                </a:lnTo>
                <a:close/>
              </a:path>
              <a:path w="922020" h="24129">
                <a:moveTo>
                  <a:pt x="9779" y="1135"/>
                </a:moveTo>
                <a:lnTo>
                  <a:pt x="2889" y="3080"/>
                </a:lnTo>
                <a:lnTo>
                  <a:pt x="0" y="8692"/>
                </a:lnTo>
                <a:lnTo>
                  <a:pt x="0" y="15804"/>
                </a:lnTo>
                <a:lnTo>
                  <a:pt x="17780" y="15804"/>
                </a:lnTo>
                <a:lnTo>
                  <a:pt x="90789" y="14470"/>
                </a:lnTo>
                <a:lnTo>
                  <a:pt x="918686" y="14304"/>
                </a:lnTo>
                <a:lnTo>
                  <a:pt x="922020" y="12248"/>
                </a:lnTo>
                <a:lnTo>
                  <a:pt x="918720" y="8692"/>
                </a:lnTo>
                <a:lnTo>
                  <a:pt x="683513" y="8692"/>
                </a:lnTo>
                <a:lnTo>
                  <a:pt x="633177" y="8298"/>
                </a:lnTo>
                <a:lnTo>
                  <a:pt x="383674" y="1974"/>
                </a:lnTo>
                <a:lnTo>
                  <a:pt x="24892" y="1580"/>
                </a:lnTo>
                <a:lnTo>
                  <a:pt x="18002" y="1191"/>
                </a:lnTo>
                <a:lnTo>
                  <a:pt x="9779" y="1135"/>
                </a:lnTo>
                <a:close/>
              </a:path>
              <a:path w="922020" h="24129">
                <a:moveTo>
                  <a:pt x="875792" y="1580"/>
                </a:moveTo>
                <a:lnTo>
                  <a:pt x="779605" y="6469"/>
                </a:lnTo>
                <a:lnTo>
                  <a:pt x="731541" y="8081"/>
                </a:lnTo>
                <a:lnTo>
                  <a:pt x="683513" y="8692"/>
                </a:lnTo>
                <a:lnTo>
                  <a:pt x="918720" y="8692"/>
                </a:lnTo>
                <a:lnTo>
                  <a:pt x="916297" y="6081"/>
                </a:lnTo>
                <a:lnTo>
                  <a:pt x="902906" y="2913"/>
                </a:lnTo>
                <a:lnTo>
                  <a:pt x="887515" y="1747"/>
                </a:lnTo>
                <a:lnTo>
                  <a:pt x="875792" y="1580"/>
                </a:lnTo>
                <a:close/>
              </a:path>
              <a:path w="922020" h="24129">
                <a:moveTo>
                  <a:pt x="231394" y="0"/>
                </a:moveTo>
                <a:lnTo>
                  <a:pt x="24892" y="1580"/>
                </a:lnTo>
                <a:lnTo>
                  <a:pt x="334645" y="1580"/>
                </a:lnTo>
                <a:lnTo>
                  <a:pt x="283019" y="345"/>
                </a:lnTo>
                <a:lnTo>
                  <a:pt x="231394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68740" y="3345560"/>
            <a:ext cx="175260" cy="19050"/>
          </a:xfrm>
          <a:custGeom>
            <a:avLst/>
            <a:gdLst/>
            <a:ahLst/>
            <a:cxnLst/>
            <a:rect l="l" t="t" r="r" b="b"/>
            <a:pathLst>
              <a:path w="175259" h="19050">
                <a:moveTo>
                  <a:pt x="175259" y="0"/>
                </a:moveTo>
                <a:lnTo>
                  <a:pt x="142493" y="0"/>
                </a:lnTo>
                <a:lnTo>
                  <a:pt x="113081" y="555"/>
                </a:lnTo>
                <a:lnTo>
                  <a:pt x="54304" y="3000"/>
                </a:lnTo>
                <a:lnTo>
                  <a:pt x="18002" y="3665"/>
                </a:lnTo>
                <a:lnTo>
                  <a:pt x="9778" y="4429"/>
                </a:lnTo>
                <a:lnTo>
                  <a:pt x="2889" y="6502"/>
                </a:lnTo>
                <a:lnTo>
                  <a:pt x="0" y="10540"/>
                </a:lnTo>
                <a:lnTo>
                  <a:pt x="0" y="17525"/>
                </a:lnTo>
                <a:lnTo>
                  <a:pt x="119307" y="18453"/>
                </a:lnTo>
                <a:lnTo>
                  <a:pt x="175259" y="18398"/>
                </a:lnTo>
                <a:lnTo>
                  <a:pt x="175259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3329940" y="3337559"/>
            <a:ext cx="666115" cy="32384"/>
          </a:xfrm>
          <a:custGeom>
            <a:avLst/>
            <a:gdLst/>
            <a:ahLst/>
            <a:cxnLst/>
            <a:rect l="l" t="t" r="r" b="b"/>
            <a:pathLst>
              <a:path w="666114" h="32385">
                <a:moveTo>
                  <a:pt x="633984" y="0"/>
                </a:moveTo>
                <a:lnTo>
                  <a:pt x="541401" y="0"/>
                </a:lnTo>
                <a:lnTo>
                  <a:pt x="156718" y="7112"/>
                </a:lnTo>
                <a:lnTo>
                  <a:pt x="124027" y="9223"/>
                </a:lnTo>
                <a:lnTo>
                  <a:pt x="56026" y="12112"/>
                </a:lnTo>
                <a:lnTo>
                  <a:pt x="21336" y="14224"/>
                </a:lnTo>
                <a:lnTo>
                  <a:pt x="0" y="14224"/>
                </a:lnTo>
                <a:lnTo>
                  <a:pt x="0" y="32003"/>
                </a:lnTo>
                <a:lnTo>
                  <a:pt x="10668" y="28448"/>
                </a:lnTo>
                <a:lnTo>
                  <a:pt x="14224" y="28448"/>
                </a:lnTo>
                <a:lnTo>
                  <a:pt x="644651" y="17779"/>
                </a:lnTo>
                <a:lnTo>
                  <a:pt x="658139" y="17779"/>
                </a:lnTo>
                <a:lnTo>
                  <a:pt x="663154" y="16279"/>
                </a:lnTo>
                <a:lnTo>
                  <a:pt x="665987" y="10668"/>
                </a:lnTo>
                <a:lnTo>
                  <a:pt x="665487" y="4500"/>
                </a:lnTo>
                <a:lnTo>
                  <a:pt x="661987" y="1333"/>
                </a:lnTo>
                <a:lnTo>
                  <a:pt x="652486" y="166"/>
                </a:lnTo>
                <a:lnTo>
                  <a:pt x="633984" y="0"/>
                </a:lnTo>
                <a:close/>
              </a:path>
              <a:path w="666114" h="32385">
                <a:moveTo>
                  <a:pt x="658139" y="17779"/>
                </a:moveTo>
                <a:lnTo>
                  <a:pt x="644651" y="17779"/>
                </a:lnTo>
                <a:lnTo>
                  <a:pt x="649485" y="18168"/>
                </a:lnTo>
                <a:lnTo>
                  <a:pt x="656653" y="18224"/>
                </a:lnTo>
                <a:lnTo>
                  <a:pt x="658139" y="17779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3518915" y="3433571"/>
            <a:ext cx="277495" cy="0"/>
          </a:xfrm>
          <a:custGeom>
            <a:avLst/>
            <a:gdLst/>
            <a:ahLst/>
            <a:cxnLst/>
            <a:rect l="l" t="t" r="r" b="b"/>
            <a:pathLst>
              <a:path w="277495">
                <a:moveTo>
                  <a:pt x="0" y="0"/>
                </a:moveTo>
                <a:lnTo>
                  <a:pt x="277368" y="0"/>
                </a:lnTo>
              </a:path>
            </a:pathLst>
          </a:custGeom>
          <a:ln w="27432">
            <a:solidFill>
              <a:srgbClr val="1A463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8136635" y="2848355"/>
            <a:ext cx="1007744" cy="28575"/>
          </a:xfrm>
          <a:custGeom>
            <a:avLst/>
            <a:gdLst/>
            <a:ahLst/>
            <a:cxnLst/>
            <a:rect l="l" t="t" r="r" b="b"/>
            <a:pathLst>
              <a:path w="1007745" h="28575">
                <a:moveTo>
                  <a:pt x="4000" y="5730"/>
                </a:moveTo>
                <a:lnTo>
                  <a:pt x="553" y="8022"/>
                </a:lnTo>
                <a:lnTo>
                  <a:pt x="444" y="8720"/>
                </a:lnTo>
                <a:lnTo>
                  <a:pt x="0" y="13970"/>
                </a:lnTo>
                <a:lnTo>
                  <a:pt x="0" y="21082"/>
                </a:lnTo>
                <a:lnTo>
                  <a:pt x="10668" y="21082"/>
                </a:lnTo>
                <a:lnTo>
                  <a:pt x="37357" y="23620"/>
                </a:lnTo>
                <a:lnTo>
                  <a:pt x="64071" y="25860"/>
                </a:lnTo>
                <a:lnTo>
                  <a:pt x="90785" y="27457"/>
                </a:lnTo>
                <a:lnTo>
                  <a:pt x="117475" y="28067"/>
                </a:lnTo>
                <a:lnTo>
                  <a:pt x="314108" y="22102"/>
                </a:lnTo>
                <a:lnTo>
                  <a:pt x="412877" y="21082"/>
                </a:lnTo>
                <a:lnTo>
                  <a:pt x="466601" y="19375"/>
                </a:lnTo>
                <a:lnTo>
                  <a:pt x="520861" y="18521"/>
                </a:lnTo>
                <a:lnTo>
                  <a:pt x="1007363" y="18521"/>
                </a:lnTo>
                <a:lnTo>
                  <a:pt x="1007363" y="11431"/>
                </a:lnTo>
                <a:lnTo>
                  <a:pt x="80138" y="11431"/>
                </a:lnTo>
                <a:lnTo>
                  <a:pt x="31955" y="10530"/>
                </a:lnTo>
                <a:lnTo>
                  <a:pt x="13501" y="6665"/>
                </a:lnTo>
                <a:lnTo>
                  <a:pt x="4000" y="5730"/>
                </a:lnTo>
                <a:close/>
              </a:path>
              <a:path w="1007745" h="28575">
                <a:moveTo>
                  <a:pt x="1007363" y="18521"/>
                </a:moveTo>
                <a:lnTo>
                  <a:pt x="575311" y="18521"/>
                </a:lnTo>
                <a:lnTo>
                  <a:pt x="629601" y="19375"/>
                </a:lnTo>
                <a:lnTo>
                  <a:pt x="794151" y="24794"/>
                </a:lnTo>
                <a:lnTo>
                  <a:pt x="849122" y="25827"/>
                </a:lnTo>
                <a:lnTo>
                  <a:pt x="903574" y="25849"/>
                </a:lnTo>
                <a:lnTo>
                  <a:pt x="957326" y="24511"/>
                </a:lnTo>
                <a:lnTo>
                  <a:pt x="1007363" y="24247"/>
                </a:lnTo>
                <a:lnTo>
                  <a:pt x="1007363" y="18521"/>
                </a:lnTo>
                <a:close/>
              </a:path>
              <a:path w="1007745" h="28575">
                <a:moveTo>
                  <a:pt x="448437" y="0"/>
                </a:moveTo>
                <a:lnTo>
                  <a:pt x="392910" y="609"/>
                </a:lnTo>
                <a:lnTo>
                  <a:pt x="338074" y="2206"/>
                </a:lnTo>
                <a:lnTo>
                  <a:pt x="227711" y="6985"/>
                </a:lnTo>
                <a:lnTo>
                  <a:pt x="177647" y="8022"/>
                </a:lnTo>
                <a:lnTo>
                  <a:pt x="128571" y="10048"/>
                </a:lnTo>
                <a:lnTo>
                  <a:pt x="80138" y="11431"/>
                </a:lnTo>
                <a:lnTo>
                  <a:pt x="1007363" y="11431"/>
                </a:lnTo>
                <a:lnTo>
                  <a:pt x="1007363" y="10530"/>
                </a:lnTo>
                <a:lnTo>
                  <a:pt x="874579" y="9772"/>
                </a:lnTo>
                <a:lnTo>
                  <a:pt x="823527" y="8720"/>
                </a:lnTo>
                <a:lnTo>
                  <a:pt x="772287" y="6985"/>
                </a:lnTo>
                <a:lnTo>
                  <a:pt x="664591" y="5964"/>
                </a:lnTo>
                <a:lnTo>
                  <a:pt x="448437" y="0"/>
                </a:lnTo>
                <a:close/>
              </a:path>
            </a:pathLst>
          </a:custGeom>
          <a:solidFill>
            <a:srgbClr val="1A463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078723" y="6336790"/>
            <a:ext cx="998220" cy="4678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 txBox="1">
            <a:spLocks noGrp="1"/>
          </p:cNvSpPr>
          <p:nvPr>
            <p:ph type="title"/>
          </p:nvPr>
        </p:nvSpPr>
        <p:spPr>
          <a:xfrm>
            <a:off x="639064" y="1966982"/>
            <a:ext cx="8046212" cy="1618007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 marR="5080" algn="ctr">
              <a:lnSpc>
                <a:spcPct val="80000"/>
              </a:lnSpc>
              <a:spcBef>
                <a:spcPts val="1055"/>
              </a:spcBef>
            </a:pPr>
            <a:r>
              <a:rPr lang="ru-RU" sz="4000" i="0" spc="114" dirty="0">
                <a:solidFill>
                  <a:schemeClr val="accent6"/>
                </a:solidFill>
                <a:latin typeface="Carlsberg Sans Black" panose="020B0A04020202020204" pitchFamily="34" charset="-52"/>
              </a:rPr>
              <a:t>Бриф </a:t>
            </a:r>
            <a:r>
              <a:rPr lang="en-US" sz="4000" i="0" spc="114" dirty="0">
                <a:solidFill>
                  <a:schemeClr val="accent6"/>
                </a:solidFill>
                <a:latin typeface="Carlsberg Sans Black" panose="020B0A04020202020204" pitchFamily="34" charset="-52"/>
              </a:rPr>
              <a:t>Carlsberg Ukraine: </a:t>
            </a:r>
            <a:r>
              <a:rPr lang="ru-RU" sz="4000" i="0" spc="114" dirty="0" err="1">
                <a:solidFill>
                  <a:schemeClr val="bg1">
                    <a:lumMod val="95000"/>
                  </a:schemeClr>
                </a:solidFill>
                <a:latin typeface="Carlsberg Sans Black" panose="020B0A04020202020204" pitchFamily="34" charset="-52"/>
              </a:rPr>
              <a:t>абонентське</a:t>
            </a:r>
            <a:r>
              <a:rPr lang="ru-RU" sz="4000" i="0" spc="114" dirty="0">
                <a:solidFill>
                  <a:schemeClr val="bg1">
                    <a:lumMod val="95000"/>
                  </a:schemeClr>
                </a:solidFill>
                <a:latin typeface="Carlsberg Sans Black" panose="020B0A04020202020204" pitchFamily="34" charset="-52"/>
              </a:rPr>
              <a:t> </a:t>
            </a:r>
            <a:r>
              <a:rPr lang="ru-RU" sz="4000" i="0" spc="114" dirty="0" err="1">
                <a:solidFill>
                  <a:schemeClr val="bg1">
                    <a:lumMod val="95000"/>
                  </a:schemeClr>
                </a:solidFill>
                <a:latin typeface="Carlsberg Sans Black" panose="020B0A04020202020204" pitchFamily="34" charset="-52"/>
              </a:rPr>
              <a:t>обслуговування</a:t>
            </a:r>
            <a:r>
              <a:rPr lang="ru-RU" sz="4000" i="0" spc="114" dirty="0">
                <a:solidFill>
                  <a:schemeClr val="bg1">
                    <a:lumMod val="95000"/>
                  </a:schemeClr>
                </a:solidFill>
                <a:latin typeface="Carlsberg Sans Black" panose="020B0A04020202020204" pitchFamily="34" charset="-52"/>
              </a:rPr>
              <a:t> </a:t>
            </a:r>
            <a:r>
              <a:rPr lang="ru-RU" sz="4000" i="0" spc="114" dirty="0" err="1">
                <a:solidFill>
                  <a:schemeClr val="bg1">
                    <a:lumMod val="95000"/>
                  </a:schemeClr>
                </a:solidFill>
                <a:latin typeface="Carlsberg Sans Black" panose="020B0A04020202020204" pitchFamily="34" charset="-52"/>
              </a:rPr>
              <a:t>пресофісу</a:t>
            </a:r>
            <a:endParaRPr sz="4000" i="0" dirty="0">
              <a:solidFill>
                <a:schemeClr val="bg1">
                  <a:lumMod val="95000"/>
                </a:schemeClr>
              </a:solidFill>
              <a:latin typeface="Carlsberg Sans Black" panose="020B0A04020202020204" pitchFamily="34" charset="-5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1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61EED-944C-4D94-83E0-9D0E87165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477" y="552091"/>
            <a:ext cx="3160984" cy="54315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uk-UA" sz="3600" kern="1200" dirty="0">
                <a:latin typeface="+mj-lt"/>
                <a:ea typeface="+mj-ea"/>
                <a:cs typeface="+mj-cs"/>
              </a:rPr>
              <a:t>Про </a:t>
            </a:r>
            <a:r>
              <a:rPr lang="en-US" sz="3600" kern="1200" dirty="0">
                <a:latin typeface="+mj-lt"/>
                <a:ea typeface="+mj-ea"/>
                <a:cs typeface="+mj-cs"/>
              </a:rPr>
              <a:t>Carlsberg Ukraine:</a:t>
            </a:r>
          </a:p>
        </p:txBody>
      </p:sp>
      <p:sp>
        <p:nvSpPr>
          <p:cNvPr id="17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347917" y="3261001"/>
            <a:ext cx="4480560" cy="13716"/>
          </a:xfrm>
          <a:custGeom>
            <a:avLst/>
            <a:gdLst>
              <a:gd name="connsiteX0" fmla="*/ 0 w 4480560"/>
              <a:gd name="connsiteY0" fmla="*/ 0 h 13716"/>
              <a:gd name="connsiteX1" fmla="*/ 595274 w 4480560"/>
              <a:gd name="connsiteY1" fmla="*/ 0 h 13716"/>
              <a:gd name="connsiteX2" fmla="*/ 1100938 w 4480560"/>
              <a:gd name="connsiteY2" fmla="*/ 0 h 13716"/>
              <a:gd name="connsiteX3" fmla="*/ 1651406 w 4480560"/>
              <a:gd name="connsiteY3" fmla="*/ 0 h 13716"/>
              <a:gd name="connsiteX4" fmla="*/ 2336292 w 4480560"/>
              <a:gd name="connsiteY4" fmla="*/ 0 h 13716"/>
              <a:gd name="connsiteX5" fmla="*/ 2931566 w 4480560"/>
              <a:gd name="connsiteY5" fmla="*/ 0 h 13716"/>
              <a:gd name="connsiteX6" fmla="*/ 3482035 w 4480560"/>
              <a:gd name="connsiteY6" fmla="*/ 0 h 13716"/>
              <a:gd name="connsiteX7" fmla="*/ 4480560 w 4480560"/>
              <a:gd name="connsiteY7" fmla="*/ 0 h 13716"/>
              <a:gd name="connsiteX8" fmla="*/ 4480560 w 4480560"/>
              <a:gd name="connsiteY8" fmla="*/ 13716 h 13716"/>
              <a:gd name="connsiteX9" fmla="*/ 3840480 w 4480560"/>
              <a:gd name="connsiteY9" fmla="*/ 13716 h 13716"/>
              <a:gd name="connsiteX10" fmla="*/ 3290011 w 4480560"/>
              <a:gd name="connsiteY10" fmla="*/ 13716 h 13716"/>
              <a:gd name="connsiteX11" fmla="*/ 2560320 w 4480560"/>
              <a:gd name="connsiteY11" fmla="*/ 13716 h 13716"/>
              <a:gd name="connsiteX12" fmla="*/ 1965046 w 4480560"/>
              <a:gd name="connsiteY12" fmla="*/ 13716 h 13716"/>
              <a:gd name="connsiteX13" fmla="*/ 1459382 w 4480560"/>
              <a:gd name="connsiteY13" fmla="*/ 13716 h 13716"/>
              <a:gd name="connsiteX14" fmla="*/ 774497 w 4480560"/>
              <a:gd name="connsiteY14" fmla="*/ 13716 h 13716"/>
              <a:gd name="connsiteX15" fmla="*/ 0 w 4480560"/>
              <a:gd name="connsiteY15" fmla="*/ 13716 h 13716"/>
              <a:gd name="connsiteX16" fmla="*/ 0 w 4480560"/>
              <a:gd name="connsiteY16" fmla="*/ 0 h 13716"/>
              <a:gd name="connsiteX0" fmla="*/ 0 w 4480560"/>
              <a:gd name="connsiteY0" fmla="*/ 0 h 13716"/>
              <a:gd name="connsiteX1" fmla="*/ 595274 w 4480560"/>
              <a:gd name="connsiteY1" fmla="*/ 0 h 13716"/>
              <a:gd name="connsiteX2" fmla="*/ 1100938 w 4480560"/>
              <a:gd name="connsiteY2" fmla="*/ 0 h 13716"/>
              <a:gd name="connsiteX3" fmla="*/ 1830629 w 4480560"/>
              <a:gd name="connsiteY3" fmla="*/ 0 h 13716"/>
              <a:gd name="connsiteX4" fmla="*/ 2425903 w 4480560"/>
              <a:gd name="connsiteY4" fmla="*/ 0 h 13716"/>
              <a:gd name="connsiteX5" fmla="*/ 3021178 w 4480560"/>
              <a:gd name="connsiteY5" fmla="*/ 0 h 13716"/>
              <a:gd name="connsiteX6" fmla="*/ 3750869 w 4480560"/>
              <a:gd name="connsiteY6" fmla="*/ 0 h 13716"/>
              <a:gd name="connsiteX7" fmla="*/ 4480560 w 4480560"/>
              <a:gd name="connsiteY7" fmla="*/ 0 h 13716"/>
              <a:gd name="connsiteX8" fmla="*/ 4480560 w 4480560"/>
              <a:gd name="connsiteY8" fmla="*/ 13716 h 13716"/>
              <a:gd name="connsiteX9" fmla="*/ 3930091 w 4480560"/>
              <a:gd name="connsiteY9" fmla="*/ 13716 h 13716"/>
              <a:gd name="connsiteX10" fmla="*/ 3290011 w 4480560"/>
              <a:gd name="connsiteY10" fmla="*/ 13716 h 13716"/>
              <a:gd name="connsiteX11" fmla="*/ 2649931 w 4480560"/>
              <a:gd name="connsiteY11" fmla="*/ 13716 h 13716"/>
              <a:gd name="connsiteX12" fmla="*/ 2054657 w 4480560"/>
              <a:gd name="connsiteY12" fmla="*/ 13716 h 13716"/>
              <a:gd name="connsiteX13" fmla="*/ 1324966 w 4480560"/>
              <a:gd name="connsiteY13" fmla="*/ 13716 h 13716"/>
              <a:gd name="connsiteX14" fmla="*/ 595274 w 4480560"/>
              <a:gd name="connsiteY14" fmla="*/ 13716 h 13716"/>
              <a:gd name="connsiteX15" fmla="*/ 0 w 4480560"/>
              <a:gd name="connsiteY15" fmla="*/ 13716 h 13716"/>
              <a:gd name="connsiteX16" fmla="*/ 0 w 4480560"/>
              <a:gd name="connsiteY16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3716" fill="none" extrusionOk="0">
                <a:moveTo>
                  <a:pt x="0" y="0"/>
                </a:moveTo>
                <a:cubicBezTo>
                  <a:pt x="267574" y="14606"/>
                  <a:pt x="338605" y="-40"/>
                  <a:pt x="595274" y="0"/>
                </a:cubicBezTo>
                <a:cubicBezTo>
                  <a:pt x="856171" y="-2198"/>
                  <a:pt x="863435" y="-13333"/>
                  <a:pt x="1100938" y="0"/>
                </a:cubicBezTo>
                <a:cubicBezTo>
                  <a:pt x="1340270" y="17713"/>
                  <a:pt x="1418448" y="-18893"/>
                  <a:pt x="1651406" y="0"/>
                </a:cubicBezTo>
                <a:cubicBezTo>
                  <a:pt x="1875387" y="1627"/>
                  <a:pt x="2153037" y="22688"/>
                  <a:pt x="2336292" y="0"/>
                </a:cubicBezTo>
                <a:cubicBezTo>
                  <a:pt x="2522206" y="-4211"/>
                  <a:pt x="2718333" y="34959"/>
                  <a:pt x="2931566" y="0"/>
                </a:cubicBezTo>
                <a:cubicBezTo>
                  <a:pt x="3137043" y="-17106"/>
                  <a:pt x="3304331" y="1415"/>
                  <a:pt x="3482035" y="0"/>
                </a:cubicBezTo>
                <a:cubicBezTo>
                  <a:pt x="3649837" y="-24078"/>
                  <a:pt x="4010577" y="-51921"/>
                  <a:pt x="4480560" y="0"/>
                </a:cubicBezTo>
                <a:cubicBezTo>
                  <a:pt x="4480642" y="3611"/>
                  <a:pt x="4480510" y="9346"/>
                  <a:pt x="4480560" y="13716"/>
                </a:cubicBezTo>
                <a:cubicBezTo>
                  <a:pt x="4305601" y="36948"/>
                  <a:pt x="4025154" y="21890"/>
                  <a:pt x="3840480" y="13716"/>
                </a:cubicBezTo>
                <a:cubicBezTo>
                  <a:pt x="3668919" y="-16903"/>
                  <a:pt x="3556555" y="-17246"/>
                  <a:pt x="3290011" y="13716"/>
                </a:cubicBezTo>
                <a:cubicBezTo>
                  <a:pt x="2991827" y="13600"/>
                  <a:pt x="2862038" y="-27094"/>
                  <a:pt x="2560320" y="13716"/>
                </a:cubicBezTo>
                <a:cubicBezTo>
                  <a:pt x="2273396" y="32804"/>
                  <a:pt x="2159701" y="35426"/>
                  <a:pt x="1965046" y="13716"/>
                </a:cubicBezTo>
                <a:cubicBezTo>
                  <a:pt x="1785994" y="24616"/>
                  <a:pt x="1686680" y="47748"/>
                  <a:pt x="1459382" y="13716"/>
                </a:cubicBezTo>
                <a:cubicBezTo>
                  <a:pt x="1260610" y="398"/>
                  <a:pt x="913962" y="26960"/>
                  <a:pt x="774497" y="13716"/>
                </a:cubicBezTo>
                <a:cubicBezTo>
                  <a:pt x="689426" y="-2719"/>
                  <a:pt x="378264" y="1751"/>
                  <a:pt x="0" y="13716"/>
                </a:cubicBezTo>
                <a:cubicBezTo>
                  <a:pt x="-173" y="8371"/>
                  <a:pt x="-387" y="6213"/>
                  <a:pt x="0" y="0"/>
                </a:cubicBezTo>
                <a:close/>
              </a:path>
              <a:path w="4480560" h="13716" stroke="0" extrusionOk="0">
                <a:moveTo>
                  <a:pt x="0" y="0"/>
                </a:moveTo>
                <a:cubicBezTo>
                  <a:pt x="290844" y="5546"/>
                  <a:pt x="318443" y="10543"/>
                  <a:pt x="595274" y="0"/>
                </a:cubicBezTo>
                <a:cubicBezTo>
                  <a:pt x="862223" y="-10630"/>
                  <a:pt x="1008164" y="-6970"/>
                  <a:pt x="1100938" y="0"/>
                </a:cubicBezTo>
                <a:cubicBezTo>
                  <a:pt x="1231751" y="-9052"/>
                  <a:pt x="1563421" y="-55931"/>
                  <a:pt x="1830629" y="0"/>
                </a:cubicBezTo>
                <a:cubicBezTo>
                  <a:pt x="2081843" y="38764"/>
                  <a:pt x="2181743" y="16966"/>
                  <a:pt x="2425903" y="0"/>
                </a:cubicBezTo>
                <a:cubicBezTo>
                  <a:pt x="2657412" y="-20059"/>
                  <a:pt x="2795431" y="8423"/>
                  <a:pt x="3021178" y="0"/>
                </a:cubicBezTo>
                <a:cubicBezTo>
                  <a:pt x="3275119" y="-4749"/>
                  <a:pt x="3480943" y="2522"/>
                  <a:pt x="3750869" y="0"/>
                </a:cubicBezTo>
                <a:cubicBezTo>
                  <a:pt x="4005211" y="16055"/>
                  <a:pt x="4302144" y="-2969"/>
                  <a:pt x="4480560" y="0"/>
                </a:cubicBezTo>
                <a:cubicBezTo>
                  <a:pt x="4480397" y="3458"/>
                  <a:pt x="4481383" y="8632"/>
                  <a:pt x="4480560" y="13716"/>
                </a:cubicBezTo>
                <a:cubicBezTo>
                  <a:pt x="4261480" y="-10003"/>
                  <a:pt x="4206199" y="28529"/>
                  <a:pt x="3930091" y="13716"/>
                </a:cubicBezTo>
                <a:cubicBezTo>
                  <a:pt x="3666932" y="-15474"/>
                  <a:pt x="3493645" y="14804"/>
                  <a:pt x="3290011" y="13716"/>
                </a:cubicBezTo>
                <a:cubicBezTo>
                  <a:pt x="3137078" y="-41032"/>
                  <a:pt x="2894690" y="-17948"/>
                  <a:pt x="2649931" y="13716"/>
                </a:cubicBezTo>
                <a:cubicBezTo>
                  <a:pt x="2413020" y="21294"/>
                  <a:pt x="2225991" y="-10559"/>
                  <a:pt x="2054657" y="13716"/>
                </a:cubicBezTo>
                <a:cubicBezTo>
                  <a:pt x="1886877" y="37541"/>
                  <a:pt x="1548763" y="45390"/>
                  <a:pt x="1324966" y="13716"/>
                </a:cubicBezTo>
                <a:cubicBezTo>
                  <a:pt x="1040995" y="1897"/>
                  <a:pt x="786929" y="-17655"/>
                  <a:pt x="595274" y="13716"/>
                </a:cubicBezTo>
                <a:cubicBezTo>
                  <a:pt x="371401" y="32831"/>
                  <a:pt x="168483" y="23167"/>
                  <a:pt x="0" y="13716"/>
                </a:cubicBezTo>
                <a:cubicBezTo>
                  <a:pt x="-740" y="8467"/>
                  <a:pt x="-279" y="4434"/>
                  <a:pt x="0" y="0"/>
                </a:cubicBezTo>
                <a:close/>
              </a:path>
              <a:path w="4480560" h="13716" fill="none" stroke="0" extrusionOk="0">
                <a:moveTo>
                  <a:pt x="0" y="0"/>
                </a:moveTo>
                <a:cubicBezTo>
                  <a:pt x="254633" y="596"/>
                  <a:pt x="318854" y="8353"/>
                  <a:pt x="595274" y="0"/>
                </a:cubicBezTo>
                <a:cubicBezTo>
                  <a:pt x="857042" y="-2503"/>
                  <a:pt x="863005" y="-13327"/>
                  <a:pt x="1100938" y="0"/>
                </a:cubicBezTo>
                <a:cubicBezTo>
                  <a:pt x="1322315" y="28736"/>
                  <a:pt x="1429801" y="-15572"/>
                  <a:pt x="1651406" y="0"/>
                </a:cubicBezTo>
                <a:cubicBezTo>
                  <a:pt x="1861310" y="20479"/>
                  <a:pt x="2199002" y="36173"/>
                  <a:pt x="2336292" y="0"/>
                </a:cubicBezTo>
                <a:cubicBezTo>
                  <a:pt x="2504451" y="-23230"/>
                  <a:pt x="2735943" y="-3451"/>
                  <a:pt x="2931566" y="0"/>
                </a:cubicBezTo>
                <a:cubicBezTo>
                  <a:pt x="3109081" y="-33272"/>
                  <a:pt x="3310374" y="39503"/>
                  <a:pt x="3482035" y="0"/>
                </a:cubicBezTo>
                <a:cubicBezTo>
                  <a:pt x="3630968" y="-117346"/>
                  <a:pt x="3975789" y="30358"/>
                  <a:pt x="4480560" y="0"/>
                </a:cubicBezTo>
                <a:cubicBezTo>
                  <a:pt x="4480546" y="3532"/>
                  <a:pt x="4481771" y="9530"/>
                  <a:pt x="4480560" y="13716"/>
                </a:cubicBezTo>
                <a:cubicBezTo>
                  <a:pt x="4299745" y="8025"/>
                  <a:pt x="4055484" y="54224"/>
                  <a:pt x="3840480" y="13716"/>
                </a:cubicBezTo>
                <a:cubicBezTo>
                  <a:pt x="3665362" y="14404"/>
                  <a:pt x="3548412" y="6532"/>
                  <a:pt x="3290011" y="13716"/>
                </a:cubicBezTo>
                <a:cubicBezTo>
                  <a:pt x="3037450" y="36923"/>
                  <a:pt x="2862123" y="43167"/>
                  <a:pt x="2560320" y="13716"/>
                </a:cubicBezTo>
                <a:cubicBezTo>
                  <a:pt x="2308793" y="7156"/>
                  <a:pt x="2153402" y="-25971"/>
                  <a:pt x="1965046" y="13716"/>
                </a:cubicBezTo>
                <a:cubicBezTo>
                  <a:pt x="1778601" y="25944"/>
                  <a:pt x="1672011" y="23840"/>
                  <a:pt x="1459382" y="13716"/>
                </a:cubicBezTo>
                <a:cubicBezTo>
                  <a:pt x="1212351" y="-9856"/>
                  <a:pt x="906131" y="12859"/>
                  <a:pt x="774497" y="13716"/>
                </a:cubicBezTo>
                <a:cubicBezTo>
                  <a:pt x="636671" y="-47283"/>
                  <a:pt x="331670" y="1705"/>
                  <a:pt x="0" y="13716"/>
                </a:cubicBezTo>
                <a:cubicBezTo>
                  <a:pt x="-561" y="8546"/>
                  <a:pt x="-377" y="614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480560"/>
                      <a:gd name="connsiteY0" fmla="*/ 0 h 13716"/>
                      <a:gd name="connsiteX1" fmla="*/ 595274 w 4480560"/>
                      <a:gd name="connsiteY1" fmla="*/ 0 h 13716"/>
                      <a:gd name="connsiteX2" fmla="*/ 1100938 w 4480560"/>
                      <a:gd name="connsiteY2" fmla="*/ 0 h 13716"/>
                      <a:gd name="connsiteX3" fmla="*/ 1651406 w 4480560"/>
                      <a:gd name="connsiteY3" fmla="*/ 0 h 13716"/>
                      <a:gd name="connsiteX4" fmla="*/ 2336292 w 4480560"/>
                      <a:gd name="connsiteY4" fmla="*/ 0 h 13716"/>
                      <a:gd name="connsiteX5" fmla="*/ 2931566 w 4480560"/>
                      <a:gd name="connsiteY5" fmla="*/ 0 h 13716"/>
                      <a:gd name="connsiteX6" fmla="*/ 3482035 w 4480560"/>
                      <a:gd name="connsiteY6" fmla="*/ 0 h 13716"/>
                      <a:gd name="connsiteX7" fmla="*/ 4480560 w 4480560"/>
                      <a:gd name="connsiteY7" fmla="*/ 0 h 13716"/>
                      <a:gd name="connsiteX8" fmla="*/ 4480560 w 4480560"/>
                      <a:gd name="connsiteY8" fmla="*/ 13716 h 13716"/>
                      <a:gd name="connsiteX9" fmla="*/ 3840480 w 4480560"/>
                      <a:gd name="connsiteY9" fmla="*/ 13716 h 13716"/>
                      <a:gd name="connsiteX10" fmla="*/ 3290011 w 4480560"/>
                      <a:gd name="connsiteY10" fmla="*/ 13716 h 13716"/>
                      <a:gd name="connsiteX11" fmla="*/ 2560320 w 4480560"/>
                      <a:gd name="connsiteY11" fmla="*/ 13716 h 13716"/>
                      <a:gd name="connsiteX12" fmla="*/ 1965046 w 4480560"/>
                      <a:gd name="connsiteY12" fmla="*/ 13716 h 13716"/>
                      <a:gd name="connsiteX13" fmla="*/ 1459382 w 4480560"/>
                      <a:gd name="connsiteY13" fmla="*/ 13716 h 13716"/>
                      <a:gd name="connsiteX14" fmla="*/ 774497 w 4480560"/>
                      <a:gd name="connsiteY14" fmla="*/ 13716 h 13716"/>
                      <a:gd name="connsiteX15" fmla="*/ 0 w 4480560"/>
                      <a:gd name="connsiteY15" fmla="*/ 13716 h 13716"/>
                      <a:gd name="connsiteX16" fmla="*/ 0 w 4480560"/>
                      <a:gd name="connsiteY16" fmla="*/ 0 h 137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4480560" h="13716" fill="none" extrusionOk="0">
                        <a:moveTo>
                          <a:pt x="0" y="0"/>
                        </a:moveTo>
                        <a:cubicBezTo>
                          <a:pt x="267821" y="8731"/>
                          <a:pt x="334105" y="2629"/>
                          <a:pt x="595274" y="0"/>
                        </a:cubicBezTo>
                        <a:cubicBezTo>
                          <a:pt x="856443" y="-2629"/>
                          <a:pt x="863808" y="-13353"/>
                          <a:pt x="1100938" y="0"/>
                        </a:cubicBezTo>
                        <a:cubicBezTo>
                          <a:pt x="1338068" y="13353"/>
                          <a:pt x="1431663" y="-25862"/>
                          <a:pt x="1651406" y="0"/>
                        </a:cubicBezTo>
                        <a:cubicBezTo>
                          <a:pt x="1871149" y="25862"/>
                          <a:pt x="2173163" y="23827"/>
                          <a:pt x="2336292" y="0"/>
                        </a:cubicBezTo>
                        <a:cubicBezTo>
                          <a:pt x="2499421" y="-23827"/>
                          <a:pt x="2720589" y="28148"/>
                          <a:pt x="2931566" y="0"/>
                        </a:cubicBezTo>
                        <a:cubicBezTo>
                          <a:pt x="3142543" y="-28148"/>
                          <a:pt x="3323630" y="27022"/>
                          <a:pt x="3482035" y="0"/>
                        </a:cubicBezTo>
                        <a:cubicBezTo>
                          <a:pt x="3640440" y="-27022"/>
                          <a:pt x="4012110" y="-20118"/>
                          <a:pt x="4480560" y="0"/>
                        </a:cubicBezTo>
                        <a:cubicBezTo>
                          <a:pt x="4480273" y="3379"/>
                          <a:pt x="4480768" y="9289"/>
                          <a:pt x="4480560" y="13716"/>
                        </a:cubicBezTo>
                        <a:cubicBezTo>
                          <a:pt x="4314132" y="10352"/>
                          <a:pt x="4028383" y="32060"/>
                          <a:pt x="3840480" y="13716"/>
                        </a:cubicBezTo>
                        <a:cubicBezTo>
                          <a:pt x="3652577" y="-4628"/>
                          <a:pt x="3547615" y="-1724"/>
                          <a:pt x="3290011" y="13716"/>
                        </a:cubicBezTo>
                        <a:cubicBezTo>
                          <a:pt x="3032407" y="29156"/>
                          <a:pt x="2830268" y="4147"/>
                          <a:pt x="2560320" y="13716"/>
                        </a:cubicBezTo>
                        <a:cubicBezTo>
                          <a:pt x="2290372" y="23285"/>
                          <a:pt x="2147422" y="2156"/>
                          <a:pt x="1965046" y="13716"/>
                        </a:cubicBezTo>
                        <a:cubicBezTo>
                          <a:pt x="1782670" y="25276"/>
                          <a:pt x="1689791" y="36108"/>
                          <a:pt x="1459382" y="13716"/>
                        </a:cubicBezTo>
                        <a:cubicBezTo>
                          <a:pt x="1228973" y="-8676"/>
                          <a:pt x="915486" y="31929"/>
                          <a:pt x="774497" y="13716"/>
                        </a:cubicBezTo>
                        <a:cubicBezTo>
                          <a:pt x="633508" y="-4497"/>
                          <a:pt x="361442" y="-15679"/>
                          <a:pt x="0" y="13716"/>
                        </a:cubicBezTo>
                        <a:cubicBezTo>
                          <a:pt x="-362" y="8190"/>
                          <a:pt x="-434" y="6098"/>
                          <a:pt x="0" y="0"/>
                        </a:cubicBezTo>
                        <a:close/>
                      </a:path>
                      <a:path w="4480560" h="13716" stroke="0" extrusionOk="0">
                        <a:moveTo>
                          <a:pt x="0" y="0"/>
                        </a:moveTo>
                        <a:cubicBezTo>
                          <a:pt x="285465" y="225"/>
                          <a:pt x="322691" y="16223"/>
                          <a:pt x="595274" y="0"/>
                        </a:cubicBezTo>
                        <a:cubicBezTo>
                          <a:pt x="867857" y="-16223"/>
                          <a:pt x="989129" y="-11242"/>
                          <a:pt x="1100938" y="0"/>
                        </a:cubicBezTo>
                        <a:cubicBezTo>
                          <a:pt x="1212747" y="11242"/>
                          <a:pt x="1574350" y="-36410"/>
                          <a:pt x="1830629" y="0"/>
                        </a:cubicBezTo>
                        <a:cubicBezTo>
                          <a:pt x="2086908" y="36410"/>
                          <a:pt x="2180922" y="4645"/>
                          <a:pt x="2425903" y="0"/>
                        </a:cubicBezTo>
                        <a:cubicBezTo>
                          <a:pt x="2670884" y="-4645"/>
                          <a:pt x="2782024" y="22929"/>
                          <a:pt x="3021178" y="0"/>
                        </a:cubicBezTo>
                        <a:cubicBezTo>
                          <a:pt x="3260332" y="-22929"/>
                          <a:pt x="3456982" y="-1586"/>
                          <a:pt x="3750869" y="0"/>
                        </a:cubicBezTo>
                        <a:cubicBezTo>
                          <a:pt x="4044756" y="1586"/>
                          <a:pt x="4302726" y="17043"/>
                          <a:pt x="4480560" y="0"/>
                        </a:cubicBezTo>
                        <a:cubicBezTo>
                          <a:pt x="4480360" y="3832"/>
                          <a:pt x="4481152" y="9314"/>
                          <a:pt x="4480560" y="13716"/>
                        </a:cubicBezTo>
                        <a:cubicBezTo>
                          <a:pt x="4279652" y="-11422"/>
                          <a:pt x="4200762" y="36994"/>
                          <a:pt x="3930091" y="13716"/>
                        </a:cubicBezTo>
                        <a:cubicBezTo>
                          <a:pt x="3659420" y="-9562"/>
                          <a:pt x="3456052" y="17722"/>
                          <a:pt x="3290011" y="13716"/>
                        </a:cubicBezTo>
                        <a:cubicBezTo>
                          <a:pt x="3123970" y="9710"/>
                          <a:pt x="2882392" y="28246"/>
                          <a:pt x="2649931" y="13716"/>
                        </a:cubicBezTo>
                        <a:cubicBezTo>
                          <a:pt x="2417470" y="-814"/>
                          <a:pt x="2238426" y="2765"/>
                          <a:pt x="2054657" y="13716"/>
                        </a:cubicBezTo>
                        <a:cubicBezTo>
                          <a:pt x="1870888" y="24667"/>
                          <a:pt x="1566368" y="40468"/>
                          <a:pt x="1324966" y="13716"/>
                        </a:cubicBezTo>
                        <a:cubicBezTo>
                          <a:pt x="1083564" y="-13036"/>
                          <a:pt x="787410" y="6374"/>
                          <a:pt x="595274" y="13716"/>
                        </a:cubicBezTo>
                        <a:cubicBezTo>
                          <a:pt x="403138" y="21058"/>
                          <a:pt x="169622" y="5927"/>
                          <a:pt x="0" y="13716"/>
                        </a:cubicBezTo>
                        <a:cubicBezTo>
                          <a:pt x="-475" y="8699"/>
                          <a:pt x="-565" y="440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EFEC8F-0AC9-4F8D-A297-3167840FF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2493" y="552091"/>
            <a:ext cx="4892858" cy="6082283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Сайт Carlsberg Ukraine </a:t>
            </a:r>
            <a:r>
              <a:rPr lang="en-US" sz="1600" dirty="0">
                <a:solidFill>
                  <a:schemeClr val="tx1"/>
                </a:solidFill>
                <a:hlinkClick r:id="rId2"/>
              </a:rPr>
              <a:t>https://carlsbergukraine.com/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 err="1">
                <a:solidFill>
                  <a:schemeClr val="tx1"/>
                </a:solidFill>
              </a:rPr>
              <a:t>Наш</a:t>
            </a:r>
            <a:r>
              <a:rPr lang="uk-UA" sz="1600" b="1" dirty="0">
                <a:solidFill>
                  <a:schemeClr val="tx1"/>
                </a:solidFill>
              </a:rPr>
              <a:t>і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бренд</a:t>
            </a:r>
            <a:r>
              <a:rPr lang="uk-UA" sz="1600" b="1" dirty="0">
                <a:solidFill>
                  <a:schemeClr val="tx1"/>
                </a:solidFill>
              </a:rPr>
              <a:t>и</a:t>
            </a:r>
          </a:p>
          <a:p>
            <a:pPr marL="0" indent="0" defTabSz="914400">
              <a:lnSpc>
                <a:spcPct val="90000"/>
              </a:lnSpc>
              <a:buNone/>
            </a:pPr>
            <a:r>
              <a:rPr lang="uk-UA" sz="1600" dirty="0">
                <a:solidFill>
                  <a:schemeClr val="tx1"/>
                </a:solidFill>
                <a:hlinkClick r:id="rId3"/>
              </a:rPr>
              <a:t>    </a:t>
            </a:r>
            <a:r>
              <a:rPr lang="en-US" sz="1600" dirty="0">
                <a:solidFill>
                  <a:schemeClr val="tx1"/>
                </a:solidFill>
                <a:hlinkClick r:id="rId3"/>
              </a:rPr>
              <a:t>https://carlsbergukraine.com/brendi/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Facebook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  <a:hlinkClick r:id="rId4"/>
              </a:rPr>
              <a:t>https://www.facebook.com/CarlsbergUkraine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Instagram</a:t>
            </a:r>
          </a:p>
          <a:p>
            <a:pPr marL="0" indent="-228600" defTabSz="914400">
              <a:lnSpc>
                <a:spcPct val="90000"/>
              </a:lnSpc>
            </a:pPr>
            <a:r>
              <a:rPr lang="en-US" sz="1600" dirty="0">
                <a:solidFill>
                  <a:schemeClr val="tx1"/>
                </a:solidFill>
                <a:hlinkClick r:id="rId5"/>
              </a:rPr>
              <a:t>https://www.instagram.com/carlsbergukraine/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Carlsberg Group </a:t>
            </a:r>
            <a:r>
              <a:rPr lang="ru-RU" sz="1600" b="1" dirty="0">
                <a:solidFill>
                  <a:schemeClr val="tx1"/>
                </a:solidFill>
              </a:rPr>
              <a:t> </a:t>
            </a:r>
          </a:p>
          <a:p>
            <a:pPr indent="-228600" defTabSz="914400">
              <a:lnSpc>
                <a:spcPct val="90000"/>
              </a:lnSpc>
            </a:pPr>
            <a:r>
              <a:rPr lang="en-US" sz="1600" dirty="0">
                <a:solidFill>
                  <a:schemeClr val="tx1"/>
                </a:solidFill>
                <a:hlinkClick r:id="rId6"/>
              </a:rPr>
              <a:t>https://www.carlsberggroup.com/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LinkedIn</a:t>
            </a:r>
          </a:p>
          <a:p>
            <a:pPr indent="-228600" defTabSz="914400">
              <a:lnSpc>
                <a:spcPct val="90000"/>
              </a:lnSpc>
            </a:pPr>
            <a:r>
              <a:rPr lang="en-US" sz="1600" dirty="0">
                <a:solidFill>
                  <a:schemeClr val="tx1"/>
                </a:solidFill>
              </a:rPr>
              <a:t>https://www.linkedin.com/company/carlsberg-group/posts/?feedView=all</a:t>
            </a:r>
          </a:p>
          <a:p>
            <a:pPr indent="-228600" defTabSz="914400">
              <a:lnSpc>
                <a:spcPct val="90000"/>
              </a:lnSpc>
            </a:pPr>
            <a:r>
              <a:rPr lang="ru-RU" sz="1600" b="1" dirty="0">
                <a:solidFill>
                  <a:schemeClr val="tx1"/>
                </a:solidFill>
              </a:rPr>
              <a:t>Б</a:t>
            </a:r>
            <a:r>
              <a:rPr lang="en-US" sz="1600" b="1" dirty="0" err="1">
                <a:solidFill>
                  <a:schemeClr val="tx1"/>
                </a:solidFill>
              </a:rPr>
              <a:t>ренд-бук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  <a:hlinkClick r:id="rId7"/>
              </a:rPr>
              <a:t>https://www.carlsberggroup.com/who-we-are/about-the-carlsberg-group/design-guide/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 err="1">
                <a:solidFill>
                  <a:schemeClr val="tx1"/>
                </a:solidFill>
              </a:rPr>
              <a:t>Бренд-бук</a:t>
            </a:r>
            <a:r>
              <a:rPr lang="en-US" sz="1600" b="1" dirty="0">
                <a:solidFill>
                  <a:schemeClr val="tx1"/>
                </a:solidFill>
              </a:rPr>
              <a:t> </a:t>
            </a:r>
            <a:r>
              <a:rPr lang="en-US" sz="1600" b="1" dirty="0" err="1">
                <a:solidFill>
                  <a:schemeClr val="tx1"/>
                </a:solidFill>
              </a:rPr>
              <a:t>бренд</a:t>
            </a:r>
            <a:r>
              <a:rPr lang="uk-UA" sz="1600" b="1" dirty="0">
                <a:solidFill>
                  <a:schemeClr val="tx1"/>
                </a:solidFill>
              </a:rPr>
              <a:t>у роботодавця</a:t>
            </a:r>
            <a:r>
              <a:rPr lang="en-US" sz="1600" b="1" dirty="0">
                <a:solidFill>
                  <a:schemeClr val="tx1"/>
                </a:solidFill>
              </a:rPr>
              <a:t> (EVP)</a:t>
            </a:r>
            <a:r>
              <a:rPr lang="en-US" sz="1600" dirty="0">
                <a:solidFill>
                  <a:schemeClr val="tx1"/>
                </a:solidFill>
              </a:rPr>
              <a:t> </a:t>
            </a:r>
            <a:r>
              <a:rPr lang="en-US" sz="1600" dirty="0">
                <a:solidFill>
                  <a:schemeClr val="tx1"/>
                </a:solidFill>
                <a:hlinkClick r:id="rId8"/>
              </a:rPr>
              <a:t>https://drive.google.com/file/d/1HC4UuRhzVA6-_PemBRt8LMA1AsexlR89/view?usp=sharing</a:t>
            </a:r>
            <a:endParaRPr lang="en-US" sz="16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r>
              <a:rPr lang="en-US" sz="1600" b="1" dirty="0">
                <a:solidFill>
                  <a:schemeClr val="tx1"/>
                </a:solidFill>
              </a:rPr>
              <a:t>Carlsberg Group Instagram</a:t>
            </a:r>
          </a:p>
          <a:p>
            <a:pPr marL="0" indent="0" defTabSz="914400">
              <a:lnSpc>
                <a:spcPct val="90000"/>
              </a:lnSpc>
              <a:buNone/>
            </a:pPr>
            <a:r>
              <a:rPr lang="en-US" sz="1600" dirty="0">
                <a:solidFill>
                  <a:schemeClr val="tx1"/>
                </a:solidFill>
              </a:rPr>
              <a:t>     https://www.instagram.com/carlsberggroup/</a:t>
            </a:r>
          </a:p>
          <a:p>
            <a:pPr indent="-228600" defTabSz="914400">
              <a:lnSpc>
                <a:spcPct val="90000"/>
              </a:lnSpc>
            </a:pPr>
            <a:endParaRPr lang="en-US" sz="1500" dirty="0">
              <a:solidFill>
                <a:schemeClr val="tx1"/>
              </a:solidFill>
            </a:endParaRPr>
          </a:p>
          <a:p>
            <a:pPr indent="-228600" defTabSz="914400">
              <a:lnSpc>
                <a:spcPct val="90000"/>
              </a:lnSpc>
            </a:pPr>
            <a:endParaRPr lang="en-US" sz="1500" dirty="0">
              <a:solidFill>
                <a:schemeClr val="tx1"/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3A233F-F1DE-4A57-9B96-09D426CB3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>
              <a:spcAft>
                <a:spcPts val="600"/>
              </a:spcAft>
            </a:pPr>
            <a:fld id="{859873C9-BF5D-4A9A-BB31-45BBB7BABAF7}" type="slidenum">
              <a:rPr lang="en-US" sz="1200" noProof="0" smtClean="0">
                <a:solidFill>
                  <a:schemeClr val="tx1">
                    <a:tint val="75000"/>
                  </a:schemeClr>
                </a:solidFill>
              </a:rPr>
              <a:pPr algn="r">
                <a:spcAft>
                  <a:spcPts val="600"/>
                </a:spcAft>
              </a:pPr>
              <a:t>2</a:t>
            </a:fld>
            <a:endParaRPr lang="en-US" sz="1200" noProof="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6B61C78-B608-41FB-AE67-0821BCEB394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4800" y="96884"/>
            <a:ext cx="1048603" cy="975445"/>
          </a:xfrm>
          <a:prstGeom prst="rect">
            <a:avLst/>
          </a:prstGeom>
        </p:spPr>
      </p:pic>
      <p:sp>
        <p:nvSpPr>
          <p:cNvPr id="6" name="Дата 5">
            <a:extLst>
              <a:ext uri="{FF2B5EF4-FFF2-40B4-BE49-F238E27FC236}">
                <a16:creationId xmlns:a16="http://schemas.microsoft.com/office/drawing/2014/main" id="{3369C686-52A3-4AB7-AFDA-780EEA501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395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5E9AE-7EB7-4E42-BE35-7D746580C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33" y="447519"/>
            <a:ext cx="8037983" cy="975445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ru-RU" sz="3200" dirty="0" err="1"/>
              <a:t>Завдання</a:t>
            </a:r>
            <a:r>
              <a:rPr lang="ru-RU" sz="3200" dirty="0"/>
              <a:t> агентства у </a:t>
            </a:r>
            <a:r>
              <a:rPr lang="uk-UA" sz="3200" dirty="0"/>
              <a:t>межах</a:t>
            </a:r>
            <a:r>
              <a:rPr lang="ru-RU" sz="3200" dirty="0"/>
              <a:t> договору</a:t>
            </a:r>
            <a:endParaRPr lang="en-US" sz="3200" dirty="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681544"/>
            <a:ext cx="8229600" cy="18288"/>
          </a:xfrm>
          <a:custGeom>
            <a:avLst/>
            <a:gdLst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1371600 w 8229600"/>
              <a:gd name="connsiteY2" fmla="*/ 0 h 18288"/>
              <a:gd name="connsiteX3" fmla="*/ 2221992 w 8229600"/>
              <a:gd name="connsiteY3" fmla="*/ 0 h 18288"/>
              <a:gd name="connsiteX4" fmla="*/ 3072384 w 8229600"/>
              <a:gd name="connsiteY4" fmla="*/ 0 h 18288"/>
              <a:gd name="connsiteX5" fmla="*/ 3511296 w 8229600"/>
              <a:gd name="connsiteY5" fmla="*/ 0 h 18288"/>
              <a:gd name="connsiteX6" fmla="*/ 4114800 w 8229600"/>
              <a:gd name="connsiteY6" fmla="*/ 0 h 18288"/>
              <a:gd name="connsiteX7" fmla="*/ 4553712 w 8229600"/>
              <a:gd name="connsiteY7" fmla="*/ 0 h 18288"/>
              <a:gd name="connsiteX8" fmla="*/ 5239512 w 8229600"/>
              <a:gd name="connsiteY8" fmla="*/ 0 h 18288"/>
              <a:gd name="connsiteX9" fmla="*/ 5843016 w 8229600"/>
              <a:gd name="connsiteY9" fmla="*/ 0 h 18288"/>
              <a:gd name="connsiteX10" fmla="*/ 6611112 w 8229600"/>
              <a:gd name="connsiteY10" fmla="*/ 0 h 18288"/>
              <a:gd name="connsiteX11" fmla="*/ 7461504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461504 w 8229600"/>
              <a:gd name="connsiteY14" fmla="*/ 18288 h 18288"/>
              <a:gd name="connsiteX15" fmla="*/ 6940296 w 8229600"/>
              <a:gd name="connsiteY15" fmla="*/ 18288 h 18288"/>
              <a:gd name="connsiteX16" fmla="*/ 6419088 w 8229600"/>
              <a:gd name="connsiteY16" fmla="*/ 18288 h 18288"/>
              <a:gd name="connsiteX17" fmla="*/ 5650992 w 8229600"/>
              <a:gd name="connsiteY17" fmla="*/ 18288 h 18288"/>
              <a:gd name="connsiteX18" fmla="*/ 5129784 w 8229600"/>
              <a:gd name="connsiteY18" fmla="*/ 18288 h 18288"/>
              <a:gd name="connsiteX19" fmla="*/ 4690872 w 8229600"/>
              <a:gd name="connsiteY19" fmla="*/ 18288 h 18288"/>
              <a:gd name="connsiteX20" fmla="*/ 4087368 w 8229600"/>
              <a:gd name="connsiteY20" fmla="*/ 18288 h 18288"/>
              <a:gd name="connsiteX21" fmla="*/ 3401568 w 8229600"/>
              <a:gd name="connsiteY21" fmla="*/ 18288 h 18288"/>
              <a:gd name="connsiteX22" fmla="*/ 2798064 w 8229600"/>
              <a:gd name="connsiteY22" fmla="*/ 18288 h 18288"/>
              <a:gd name="connsiteX23" fmla="*/ 2276856 w 8229600"/>
              <a:gd name="connsiteY23" fmla="*/ 18288 h 18288"/>
              <a:gd name="connsiteX24" fmla="*/ 1426464 w 8229600"/>
              <a:gd name="connsiteY24" fmla="*/ 18288 h 18288"/>
              <a:gd name="connsiteX25" fmla="*/ 740664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960120 w 8229600"/>
              <a:gd name="connsiteY2" fmla="*/ 0 h 18288"/>
              <a:gd name="connsiteX3" fmla="*/ 1481328 w 8229600"/>
              <a:gd name="connsiteY3" fmla="*/ 0 h 18288"/>
              <a:gd name="connsiteX4" fmla="*/ 2167128 w 8229600"/>
              <a:gd name="connsiteY4" fmla="*/ 0 h 18288"/>
              <a:gd name="connsiteX5" fmla="*/ 2935224 w 8229600"/>
              <a:gd name="connsiteY5" fmla="*/ 0 h 18288"/>
              <a:gd name="connsiteX6" fmla="*/ 3785616 w 8229600"/>
              <a:gd name="connsiteY6" fmla="*/ 0 h 18288"/>
              <a:gd name="connsiteX7" fmla="*/ 4636008 w 8229600"/>
              <a:gd name="connsiteY7" fmla="*/ 0 h 18288"/>
              <a:gd name="connsiteX8" fmla="*/ 5239512 w 8229600"/>
              <a:gd name="connsiteY8" fmla="*/ 0 h 18288"/>
              <a:gd name="connsiteX9" fmla="*/ 6007608 w 8229600"/>
              <a:gd name="connsiteY9" fmla="*/ 0 h 18288"/>
              <a:gd name="connsiteX10" fmla="*/ 6693408 w 8229600"/>
              <a:gd name="connsiteY10" fmla="*/ 0 h 18288"/>
              <a:gd name="connsiteX11" fmla="*/ 7296912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626096 w 8229600"/>
              <a:gd name="connsiteY14" fmla="*/ 18288 h 18288"/>
              <a:gd name="connsiteX15" fmla="*/ 7022592 w 8229600"/>
              <a:gd name="connsiteY15" fmla="*/ 18288 h 18288"/>
              <a:gd name="connsiteX16" fmla="*/ 6172200 w 8229600"/>
              <a:gd name="connsiteY16" fmla="*/ 18288 h 18288"/>
              <a:gd name="connsiteX17" fmla="*/ 5650992 w 8229600"/>
              <a:gd name="connsiteY17" fmla="*/ 18288 h 18288"/>
              <a:gd name="connsiteX18" fmla="*/ 4882896 w 8229600"/>
              <a:gd name="connsiteY18" fmla="*/ 18288 h 18288"/>
              <a:gd name="connsiteX19" fmla="*/ 4443984 w 8229600"/>
              <a:gd name="connsiteY19" fmla="*/ 18288 h 18288"/>
              <a:gd name="connsiteX20" fmla="*/ 3758184 w 8229600"/>
              <a:gd name="connsiteY20" fmla="*/ 18288 h 18288"/>
              <a:gd name="connsiteX21" fmla="*/ 3236976 w 8229600"/>
              <a:gd name="connsiteY21" fmla="*/ 18288 h 18288"/>
              <a:gd name="connsiteX22" fmla="*/ 2386584 w 8229600"/>
              <a:gd name="connsiteY22" fmla="*/ 18288 h 18288"/>
              <a:gd name="connsiteX23" fmla="*/ 1947672 w 8229600"/>
              <a:gd name="connsiteY23" fmla="*/ 18288 h 18288"/>
              <a:gd name="connsiteX24" fmla="*/ 1261872 w 8229600"/>
              <a:gd name="connsiteY24" fmla="*/ 18288 h 18288"/>
              <a:gd name="connsiteX25" fmla="*/ 822960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8288" fill="none" extrusionOk="0">
                <a:moveTo>
                  <a:pt x="0" y="0"/>
                </a:moveTo>
                <a:cubicBezTo>
                  <a:pt x="215278" y="6969"/>
                  <a:pt x="340572" y="21894"/>
                  <a:pt x="521208" y="0"/>
                </a:cubicBezTo>
                <a:cubicBezTo>
                  <a:pt x="745939" y="29643"/>
                  <a:pt x="1127486" y="-40512"/>
                  <a:pt x="1371600" y="0"/>
                </a:cubicBezTo>
                <a:cubicBezTo>
                  <a:pt x="1567490" y="28416"/>
                  <a:pt x="1945702" y="13075"/>
                  <a:pt x="2221992" y="0"/>
                </a:cubicBezTo>
                <a:cubicBezTo>
                  <a:pt x="2446218" y="-17340"/>
                  <a:pt x="2853686" y="-7924"/>
                  <a:pt x="3072384" y="0"/>
                </a:cubicBezTo>
                <a:cubicBezTo>
                  <a:pt x="3286960" y="20656"/>
                  <a:pt x="3324417" y="20174"/>
                  <a:pt x="3511296" y="0"/>
                </a:cubicBezTo>
                <a:cubicBezTo>
                  <a:pt x="3710690" y="-39182"/>
                  <a:pt x="3945457" y="-64074"/>
                  <a:pt x="4114800" y="0"/>
                </a:cubicBezTo>
                <a:cubicBezTo>
                  <a:pt x="4336079" y="28138"/>
                  <a:pt x="4420759" y="12117"/>
                  <a:pt x="4553712" y="0"/>
                </a:cubicBezTo>
                <a:cubicBezTo>
                  <a:pt x="4688252" y="-2224"/>
                  <a:pt x="5047430" y="19664"/>
                  <a:pt x="5239512" y="0"/>
                </a:cubicBezTo>
                <a:cubicBezTo>
                  <a:pt x="5424392" y="-49610"/>
                  <a:pt x="5708717" y="13540"/>
                  <a:pt x="5843016" y="0"/>
                </a:cubicBezTo>
                <a:cubicBezTo>
                  <a:pt x="6005788" y="32949"/>
                  <a:pt x="6198255" y="37080"/>
                  <a:pt x="6611112" y="0"/>
                </a:cubicBezTo>
                <a:cubicBezTo>
                  <a:pt x="6954152" y="635"/>
                  <a:pt x="7244390" y="18057"/>
                  <a:pt x="7461504" y="0"/>
                </a:cubicBezTo>
                <a:cubicBezTo>
                  <a:pt x="7693790" y="9882"/>
                  <a:pt x="7984486" y="17646"/>
                  <a:pt x="8229600" y="0"/>
                </a:cubicBezTo>
                <a:cubicBezTo>
                  <a:pt x="8228428" y="6016"/>
                  <a:pt x="8229853" y="9684"/>
                  <a:pt x="8229600" y="18288"/>
                </a:cubicBezTo>
                <a:cubicBezTo>
                  <a:pt x="7945777" y="19945"/>
                  <a:pt x="7812308" y="-8511"/>
                  <a:pt x="7461504" y="18288"/>
                </a:cubicBezTo>
                <a:cubicBezTo>
                  <a:pt x="7129391" y="53185"/>
                  <a:pt x="7087333" y="41906"/>
                  <a:pt x="6940296" y="18288"/>
                </a:cubicBezTo>
                <a:cubicBezTo>
                  <a:pt x="6810862" y="-23020"/>
                  <a:pt x="6701312" y="19361"/>
                  <a:pt x="6419088" y="18288"/>
                </a:cubicBezTo>
                <a:cubicBezTo>
                  <a:pt x="6152777" y="18855"/>
                  <a:pt x="5868611" y="48802"/>
                  <a:pt x="5650992" y="18288"/>
                </a:cubicBezTo>
                <a:cubicBezTo>
                  <a:pt x="5439747" y="15250"/>
                  <a:pt x="5334901" y="-1044"/>
                  <a:pt x="5129784" y="18288"/>
                </a:cubicBezTo>
                <a:cubicBezTo>
                  <a:pt x="4955906" y="40458"/>
                  <a:pt x="4793216" y="33888"/>
                  <a:pt x="4690872" y="18288"/>
                </a:cubicBezTo>
                <a:cubicBezTo>
                  <a:pt x="4552374" y="31087"/>
                  <a:pt x="4318742" y="6248"/>
                  <a:pt x="4087368" y="18288"/>
                </a:cubicBezTo>
                <a:cubicBezTo>
                  <a:pt x="3849418" y="32625"/>
                  <a:pt x="3751577" y="29688"/>
                  <a:pt x="3401568" y="18288"/>
                </a:cubicBezTo>
                <a:cubicBezTo>
                  <a:pt x="3067953" y="20409"/>
                  <a:pt x="3012425" y="26879"/>
                  <a:pt x="2798064" y="18288"/>
                </a:cubicBezTo>
                <a:cubicBezTo>
                  <a:pt x="2565154" y="16520"/>
                  <a:pt x="2426719" y="-31794"/>
                  <a:pt x="2276856" y="18288"/>
                </a:cubicBezTo>
                <a:cubicBezTo>
                  <a:pt x="2090980" y="4382"/>
                  <a:pt x="1702030" y="-8180"/>
                  <a:pt x="1426464" y="18288"/>
                </a:cubicBezTo>
                <a:cubicBezTo>
                  <a:pt x="1104481" y="69643"/>
                  <a:pt x="985013" y="-7690"/>
                  <a:pt x="740664" y="18288"/>
                </a:cubicBezTo>
                <a:cubicBezTo>
                  <a:pt x="507391" y="41643"/>
                  <a:pt x="191740" y="-11654"/>
                  <a:pt x="0" y="18288"/>
                </a:cubicBezTo>
                <a:cubicBezTo>
                  <a:pt x="714" y="9707"/>
                  <a:pt x="1025" y="3120"/>
                  <a:pt x="0" y="0"/>
                </a:cubicBezTo>
                <a:close/>
              </a:path>
              <a:path w="8229600" h="18288" stroke="0" extrusionOk="0">
                <a:moveTo>
                  <a:pt x="0" y="0"/>
                </a:moveTo>
                <a:cubicBezTo>
                  <a:pt x="270709" y="-27213"/>
                  <a:pt x="397128" y="23656"/>
                  <a:pt x="521208" y="0"/>
                </a:cubicBezTo>
                <a:cubicBezTo>
                  <a:pt x="631319" y="-5947"/>
                  <a:pt x="842157" y="28261"/>
                  <a:pt x="960120" y="0"/>
                </a:cubicBezTo>
                <a:cubicBezTo>
                  <a:pt x="1077930" y="6549"/>
                  <a:pt x="1318669" y="-15893"/>
                  <a:pt x="1481328" y="0"/>
                </a:cubicBezTo>
                <a:cubicBezTo>
                  <a:pt x="1659104" y="-21090"/>
                  <a:pt x="1870243" y="69945"/>
                  <a:pt x="2167128" y="0"/>
                </a:cubicBezTo>
                <a:cubicBezTo>
                  <a:pt x="2460684" y="-5519"/>
                  <a:pt x="2753885" y="-62993"/>
                  <a:pt x="2935224" y="0"/>
                </a:cubicBezTo>
                <a:cubicBezTo>
                  <a:pt x="3115119" y="56580"/>
                  <a:pt x="3535280" y="40687"/>
                  <a:pt x="3785616" y="0"/>
                </a:cubicBezTo>
                <a:cubicBezTo>
                  <a:pt x="4057881" y="25645"/>
                  <a:pt x="4308335" y="-2666"/>
                  <a:pt x="4636008" y="0"/>
                </a:cubicBezTo>
                <a:cubicBezTo>
                  <a:pt x="4987152" y="19805"/>
                  <a:pt x="5025979" y="14149"/>
                  <a:pt x="5239512" y="0"/>
                </a:cubicBezTo>
                <a:cubicBezTo>
                  <a:pt x="5437586" y="211"/>
                  <a:pt x="5752721" y="5618"/>
                  <a:pt x="6007608" y="0"/>
                </a:cubicBezTo>
                <a:cubicBezTo>
                  <a:pt x="6280137" y="-5132"/>
                  <a:pt x="6386079" y="-21510"/>
                  <a:pt x="6693408" y="0"/>
                </a:cubicBezTo>
                <a:cubicBezTo>
                  <a:pt x="6986580" y="4991"/>
                  <a:pt x="7015252" y="-18088"/>
                  <a:pt x="7296912" y="0"/>
                </a:cubicBezTo>
                <a:cubicBezTo>
                  <a:pt x="7569796" y="10390"/>
                  <a:pt x="7895472" y="71473"/>
                  <a:pt x="8229600" y="0"/>
                </a:cubicBezTo>
                <a:cubicBezTo>
                  <a:pt x="8230227" y="7450"/>
                  <a:pt x="8228885" y="11999"/>
                  <a:pt x="8229600" y="18288"/>
                </a:cubicBezTo>
                <a:cubicBezTo>
                  <a:pt x="8094333" y="-5252"/>
                  <a:pt x="7850928" y="37448"/>
                  <a:pt x="7626096" y="18288"/>
                </a:cubicBezTo>
                <a:cubicBezTo>
                  <a:pt x="7448378" y="-569"/>
                  <a:pt x="7315174" y="-1844"/>
                  <a:pt x="7022592" y="18288"/>
                </a:cubicBezTo>
                <a:cubicBezTo>
                  <a:pt x="6686163" y="50499"/>
                  <a:pt x="6352629" y="23510"/>
                  <a:pt x="6172200" y="18288"/>
                </a:cubicBezTo>
                <a:cubicBezTo>
                  <a:pt x="6015590" y="42345"/>
                  <a:pt x="5770309" y="21278"/>
                  <a:pt x="5650992" y="18288"/>
                </a:cubicBezTo>
                <a:cubicBezTo>
                  <a:pt x="5483975" y="12092"/>
                  <a:pt x="5165324" y="68948"/>
                  <a:pt x="4882896" y="18288"/>
                </a:cubicBezTo>
                <a:cubicBezTo>
                  <a:pt x="4568934" y="7053"/>
                  <a:pt x="4556334" y="27676"/>
                  <a:pt x="4443984" y="18288"/>
                </a:cubicBezTo>
                <a:cubicBezTo>
                  <a:pt x="4320775" y="10576"/>
                  <a:pt x="4034988" y="-3490"/>
                  <a:pt x="3758184" y="18288"/>
                </a:cubicBezTo>
                <a:cubicBezTo>
                  <a:pt x="3445155" y="-998"/>
                  <a:pt x="3367892" y="13824"/>
                  <a:pt x="3236976" y="18288"/>
                </a:cubicBezTo>
                <a:cubicBezTo>
                  <a:pt x="3093796" y="26408"/>
                  <a:pt x="2635824" y="24132"/>
                  <a:pt x="2386584" y="18288"/>
                </a:cubicBezTo>
                <a:cubicBezTo>
                  <a:pt x="2139815" y="-3297"/>
                  <a:pt x="2105958" y="25945"/>
                  <a:pt x="1947672" y="18288"/>
                </a:cubicBezTo>
                <a:cubicBezTo>
                  <a:pt x="1801011" y="-19911"/>
                  <a:pt x="1533636" y="14646"/>
                  <a:pt x="1261872" y="18288"/>
                </a:cubicBezTo>
                <a:cubicBezTo>
                  <a:pt x="989528" y="32227"/>
                  <a:pt x="1025848" y="14685"/>
                  <a:pt x="822960" y="18288"/>
                </a:cubicBezTo>
                <a:cubicBezTo>
                  <a:pt x="653456" y="20956"/>
                  <a:pt x="304027" y="8001"/>
                  <a:pt x="0" y="18288"/>
                </a:cubicBezTo>
                <a:cubicBezTo>
                  <a:pt x="-27" y="11611"/>
                  <a:pt x="-1713" y="5475"/>
                  <a:pt x="0" y="0"/>
                </a:cubicBezTo>
                <a:close/>
              </a:path>
              <a:path w="8229600" h="18288" fill="none" stroke="0" extrusionOk="0">
                <a:moveTo>
                  <a:pt x="0" y="0"/>
                </a:moveTo>
                <a:cubicBezTo>
                  <a:pt x="205130" y="6064"/>
                  <a:pt x="324007" y="6684"/>
                  <a:pt x="521208" y="0"/>
                </a:cubicBezTo>
                <a:cubicBezTo>
                  <a:pt x="695888" y="-14632"/>
                  <a:pt x="1101879" y="6017"/>
                  <a:pt x="1371600" y="0"/>
                </a:cubicBezTo>
                <a:cubicBezTo>
                  <a:pt x="1622968" y="4691"/>
                  <a:pt x="1936552" y="-7433"/>
                  <a:pt x="2221992" y="0"/>
                </a:cubicBezTo>
                <a:cubicBezTo>
                  <a:pt x="2498663" y="51226"/>
                  <a:pt x="2885875" y="-8757"/>
                  <a:pt x="3072384" y="0"/>
                </a:cubicBezTo>
                <a:cubicBezTo>
                  <a:pt x="3288944" y="24235"/>
                  <a:pt x="3331110" y="5443"/>
                  <a:pt x="3511296" y="0"/>
                </a:cubicBezTo>
                <a:cubicBezTo>
                  <a:pt x="3687973" y="-19690"/>
                  <a:pt x="3901025" y="-20092"/>
                  <a:pt x="4114800" y="0"/>
                </a:cubicBezTo>
                <a:cubicBezTo>
                  <a:pt x="4336102" y="32988"/>
                  <a:pt x="4416982" y="-5831"/>
                  <a:pt x="4553712" y="0"/>
                </a:cubicBezTo>
                <a:cubicBezTo>
                  <a:pt x="4674310" y="-5056"/>
                  <a:pt x="5080160" y="-12181"/>
                  <a:pt x="5239512" y="0"/>
                </a:cubicBezTo>
                <a:cubicBezTo>
                  <a:pt x="5419031" y="-38513"/>
                  <a:pt x="5691629" y="2226"/>
                  <a:pt x="5843016" y="0"/>
                </a:cubicBezTo>
                <a:cubicBezTo>
                  <a:pt x="5978317" y="-40553"/>
                  <a:pt x="6314754" y="9782"/>
                  <a:pt x="6611112" y="0"/>
                </a:cubicBezTo>
                <a:cubicBezTo>
                  <a:pt x="6973004" y="-17646"/>
                  <a:pt x="7175490" y="18489"/>
                  <a:pt x="7461504" y="0"/>
                </a:cubicBezTo>
                <a:cubicBezTo>
                  <a:pt x="7746737" y="-34159"/>
                  <a:pt x="7962178" y="39853"/>
                  <a:pt x="8229600" y="0"/>
                </a:cubicBezTo>
                <a:cubicBezTo>
                  <a:pt x="8228796" y="5852"/>
                  <a:pt x="8229698" y="10429"/>
                  <a:pt x="8229600" y="18288"/>
                </a:cubicBezTo>
                <a:cubicBezTo>
                  <a:pt x="7944174" y="-29104"/>
                  <a:pt x="7795646" y="-34405"/>
                  <a:pt x="7461504" y="18288"/>
                </a:cubicBezTo>
                <a:cubicBezTo>
                  <a:pt x="7129776" y="51087"/>
                  <a:pt x="7082769" y="31446"/>
                  <a:pt x="6940296" y="18288"/>
                </a:cubicBezTo>
                <a:cubicBezTo>
                  <a:pt x="6799665" y="-15875"/>
                  <a:pt x="6652769" y="31783"/>
                  <a:pt x="6419088" y="18288"/>
                </a:cubicBezTo>
                <a:cubicBezTo>
                  <a:pt x="6143970" y="52275"/>
                  <a:pt x="5863165" y="-16531"/>
                  <a:pt x="5650992" y="18288"/>
                </a:cubicBezTo>
                <a:cubicBezTo>
                  <a:pt x="5419172" y="40606"/>
                  <a:pt x="5309448" y="-405"/>
                  <a:pt x="5129784" y="18288"/>
                </a:cubicBezTo>
                <a:cubicBezTo>
                  <a:pt x="4947928" y="26023"/>
                  <a:pt x="4795021" y="5860"/>
                  <a:pt x="4690872" y="18288"/>
                </a:cubicBezTo>
                <a:cubicBezTo>
                  <a:pt x="4564358" y="-9579"/>
                  <a:pt x="4295485" y="-25280"/>
                  <a:pt x="4087368" y="18288"/>
                </a:cubicBezTo>
                <a:cubicBezTo>
                  <a:pt x="3871704" y="40406"/>
                  <a:pt x="3732927" y="-10898"/>
                  <a:pt x="3401568" y="18288"/>
                </a:cubicBezTo>
                <a:cubicBezTo>
                  <a:pt x="3075889" y="19660"/>
                  <a:pt x="3025898" y="44400"/>
                  <a:pt x="2798064" y="18288"/>
                </a:cubicBezTo>
                <a:cubicBezTo>
                  <a:pt x="2581856" y="-20869"/>
                  <a:pt x="2428311" y="-4900"/>
                  <a:pt x="2276856" y="18288"/>
                </a:cubicBezTo>
                <a:cubicBezTo>
                  <a:pt x="2098246" y="53283"/>
                  <a:pt x="1737531" y="55959"/>
                  <a:pt x="1426464" y="18288"/>
                </a:cubicBezTo>
                <a:cubicBezTo>
                  <a:pt x="1104708" y="26489"/>
                  <a:pt x="1006595" y="15928"/>
                  <a:pt x="740664" y="18288"/>
                </a:cubicBezTo>
                <a:cubicBezTo>
                  <a:pt x="480378" y="33084"/>
                  <a:pt x="202592" y="-12357"/>
                  <a:pt x="0" y="18288"/>
                </a:cubicBezTo>
                <a:cubicBezTo>
                  <a:pt x="888" y="9601"/>
                  <a:pt x="860" y="4150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8229600"/>
                      <a:gd name="connsiteY0" fmla="*/ 0 h 18288"/>
                      <a:gd name="connsiteX1" fmla="*/ 521208 w 8229600"/>
                      <a:gd name="connsiteY1" fmla="*/ 0 h 18288"/>
                      <a:gd name="connsiteX2" fmla="*/ 1371600 w 8229600"/>
                      <a:gd name="connsiteY2" fmla="*/ 0 h 18288"/>
                      <a:gd name="connsiteX3" fmla="*/ 2221992 w 8229600"/>
                      <a:gd name="connsiteY3" fmla="*/ 0 h 18288"/>
                      <a:gd name="connsiteX4" fmla="*/ 3072384 w 8229600"/>
                      <a:gd name="connsiteY4" fmla="*/ 0 h 18288"/>
                      <a:gd name="connsiteX5" fmla="*/ 3511296 w 8229600"/>
                      <a:gd name="connsiteY5" fmla="*/ 0 h 18288"/>
                      <a:gd name="connsiteX6" fmla="*/ 4114800 w 8229600"/>
                      <a:gd name="connsiteY6" fmla="*/ 0 h 18288"/>
                      <a:gd name="connsiteX7" fmla="*/ 4553712 w 8229600"/>
                      <a:gd name="connsiteY7" fmla="*/ 0 h 18288"/>
                      <a:gd name="connsiteX8" fmla="*/ 5239512 w 8229600"/>
                      <a:gd name="connsiteY8" fmla="*/ 0 h 18288"/>
                      <a:gd name="connsiteX9" fmla="*/ 5843016 w 8229600"/>
                      <a:gd name="connsiteY9" fmla="*/ 0 h 18288"/>
                      <a:gd name="connsiteX10" fmla="*/ 6611112 w 8229600"/>
                      <a:gd name="connsiteY10" fmla="*/ 0 h 18288"/>
                      <a:gd name="connsiteX11" fmla="*/ 7461504 w 8229600"/>
                      <a:gd name="connsiteY11" fmla="*/ 0 h 18288"/>
                      <a:gd name="connsiteX12" fmla="*/ 8229600 w 8229600"/>
                      <a:gd name="connsiteY12" fmla="*/ 0 h 18288"/>
                      <a:gd name="connsiteX13" fmla="*/ 8229600 w 8229600"/>
                      <a:gd name="connsiteY13" fmla="*/ 18288 h 18288"/>
                      <a:gd name="connsiteX14" fmla="*/ 7461504 w 8229600"/>
                      <a:gd name="connsiteY14" fmla="*/ 18288 h 18288"/>
                      <a:gd name="connsiteX15" fmla="*/ 6940296 w 8229600"/>
                      <a:gd name="connsiteY15" fmla="*/ 18288 h 18288"/>
                      <a:gd name="connsiteX16" fmla="*/ 6419088 w 8229600"/>
                      <a:gd name="connsiteY16" fmla="*/ 18288 h 18288"/>
                      <a:gd name="connsiteX17" fmla="*/ 5650992 w 8229600"/>
                      <a:gd name="connsiteY17" fmla="*/ 18288 h 18288"/>
                      <a:gd name="connsiteX18" fmla="*/ 5129784 w 8229600"/>
                      <a:gd name="connsiteY18" fmla="*/ 18288 h 18288"/>
                      <a:gd name="connsiteX19" fmla="*/ 4690872 w 8229600"/>
                      <a:gd name="connsiteY19" fmla="*/ 18288 h 18288"/>
                      <a:gd name="connsiteX20" fmla="*/ 4087368 w 8229600"/>
                      <a:gd name="connsiteY20" fmla="*/ 18288 h 18288"/>
                      <a:gd name="connsiteX21" fmla="*/ 3401568 w 8229600"/>
                      <a:gd name="connsiteY21" fmla="*/ 18288 h 18288"/>
                      <a:gd name="connsiteX22" fmla="*/ 2798064 w 8229600"/>
                      <a:gd name="connsiteY22" fmla="*/ 18288 h 18288"/>
                      <a:gd name="connsiteX23" fmla="*/ 2276856 w 8229600"/>
                      <a:gd name="connsiteY23" fmla="*/ 18288 h 18288"/>
                      <a:gd name="connsiteX24" fmla="*/ 1426464 w 8229600"/>
                      <a:gd name="connsiteY24" fmla="*/ 18288 h 18288"/>
                      <a:gd name="connsiteX25" fmla="*/ 740664 w 8229600"/>
                      <a:gd name="connsiteY25" fmla="*/ 18288 h 18288"/>
                      <a:gd name="connsiteX26" fmla="*/ 0 w 8229600"/>
                      <a:gd name="connsiteY26" fmla="*/ 18288 h 18288"/>
                      <a:gd name="connsiteX27" fmla="*/ 0 w 8229600"/>
                      <a:gd name="connsiteY27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8229600" h="18288" fill="none" extrusionOk="0">
                        <a:moveTo>
                          <a:pt x="0" y="0"/>
                        </a:moveTo>
                        <a:cubicBezTo>
                          <a:pt x="227594" y="-4267"/>
                          <a:pt x="329693" y="13251"/>
                          <a:pt x="521208" y="0"/>
                        </a:cubicBezTo>
                        <a:cubicBezTo>
                          <a:pt x="712723" y="-13251"/>
                          <a:pt x="1137373" y="-13618"/>
                          <a:pt x="1371600" y="0"/>
                        </a:cubicBezTo>
                        <a:cubicBezTo>
                          <a:pt x="1605827" y="13618"/>
                          <a:pt x="1975382" y="-27374"/>
                          <a:pt x="2221992" y="0"/>
                        </a:cubicBezTo>
                        <a:cubicBezTo>
                          <a:pt x="2468602" y="27374"/>
                          <a:pt x="2863316" y="-20517"/>
                          <a:pt x="3072384" y="0"/>
                        </a:cubicBezTo>
                        <a:cubicBezTo>
                          <a:pt x="3281452" y="20517"/>
                          <a:pt x="3331438" y="10793"/>
                          <a:pt x="3511296" y="0"/>
                        </a:cubicBezTo>
                        <a:cubicBezTo>
                          <a:pt x="3691154" y="-10793"/>
                          <a:pt x="3906405" y="-29737"/>
                          <a:pt x="4114800" y="0"/>
                        </a:cubicBezTo>
                        <a:cubicBezTo>
                          <a:pt x="4323195" y="29737"/>
                          <a:pt x="4428852" y="-2234"/>
                          <a:pt x="4553712" y="0"/>
                        </a:cubicBezTo>
                        <a:cubicBezTo>
                          <a:pt x="4678572" y="2234"/>
                          <a:pt x="5065629" y="29368"/>
                          <a:pt x="5239512" y="0"/>
                        </a:cubicBezTo>
                        <a:cubicBezTo>
                          <a:pt x="5413395" y="-29368"/>
                          <a:pt x="5703888" y="11839"/>
                          <a:pt x="5843016" y="0"/>
                        </a:cubicBezTo>
                        <a:cubicBezTo>
                          <a:pt x="5982144" y="-11839"/>
                          <a:pt x="6260765" y="24719"/>
                          <a:pt x="6611112" y="0"/>
                        </a:cubicBezTo>
                        <a:cubicBezTo>
                          <a:pt x="6961459" y="-24719"/>
                          <a:pt x="7228293" y="32959"/>
                          <a:pt x="7461504" y="0"/>
                        </a:cubicBezTo>
                        <a:cubicBezTo>
                          <a:pt x="7694715" y="-32959"/>
                          <a:pt x="7990029" y="-3422"/>
                          <a:pt x="8229600" y="0"/>
                        </a:cubicBezTo>
                        <a:cubicBezTo>
                          <a:pt x="8228940" y="5812"/>
                          <a:pt x="8229447" y="9773"/>
                          <a:pt x="8229600" y="18288"/>
                        </a:cubicBezTo>
                        <a:cubicBezTo>
                          <a:pt x="7940706" y="-9293"/>
                          <a:pt x="7792584" y="-16009"/>
                          <a:pt x="7461504" y="18288"/>
                        </a:cubicBezTo>
                        <a:cubicBezTo>
                          <a:pt x="7130424" y="52585"/>
                          <a:pt x="7080072" y="43845"/>
                          <a:pt x="6940296" y="18288"/>
                        </a:cubicBezTo>
                        <a:cubicBezTo>
                          <a:pt x="6800520" y="-7269"/>
                          <a:pt x="6672872" y="26671"/>
                          <a:pt x="6419088" y="18288"/>
                        </a:cubicBezTo>
                        <a:cubicBezTo>
                          <a:pt x="6165304" y="9905"/>
                          <a:pt x="5869721" y="4987"/>
                          <a:pt x="5650992" y="18288"/>
                        </a:cubicBezTo>
                        <a:cubicBezTo>
                          <a:pt x="5432263" y="31589"/>
                          <a:pt x="5308310" y="3023"/>
                          <a:pt x="5129784" y="18288"/>
                        </a:cubicBezTo>
                        <a:cubicBezTo>
                          <a:pt x="4951258" y="33553"/>
                          <a:pt x="4799696" y="15357"/>
                          <a:pt x="4690872" y="18288"/>
                        </a:cubicBezTo>
                        <a:cubicBezTo>
                          <a:pt x="4582048" y="21219"/>
                          <a:pt x="4311124" y="-7836"/>
                          <a:pt x="4087368" y="18288"/>
                        </a:cubicBezTo>
                        <a:cubicBezTo>
                          <a:pt x="3863612" y="44412"/>
                          <a:pt x="3730288" y="13374"/>
                          <a:pt x="3401568" y="18288"/>
                        </a:cubicBezTo>
                        <a:cubicBezTo>
                          <a:pt x="3072848" y="23202"/>
                          <a:pt x="3020684" y="32425"/>
                          <a:pt x="2798064" y="18288"/>
                        </a:cubicBezTo>
                        <a:cubicBezTo>
                          <a:pt x="2575444" y="4151"/>
                          <a:pt x="2440915" y="-7352"/>
                          <a:pt x="2276856" y="18288"/>
                        </a:cubicBezTo>
                        <a:cubicBezTo>
                          <a:pt x="2112797" y="43928"/>
                          <a:pt x="1726502" y="-9560"/>
                          <a:pt x="1426464" y="18288"/>
                        </a:cubicBezTo>
                        <a:cubicBezTo>
                          <a:pt x="1126426" y="46136"/>
                          <a:pt x="992925" y="21016"/>
                          <a:pt x="740664" y="18288"/>
                        </a:cubicBezTo>
                        <a:cubicBezTo>
                          <a:pt x="488403" y="15560"/>
                          <a:pt x="195650" y="-16061"/>
                          <a:pt x="0" y="18288"/>
                        </a:cubicBezTo>
                        <a:cubicBezTo>
                          <a:pt x="348" y="9455"/>
                          <a:pt x="654" y="3983"/>
                          <a:pt x="0" y="0"/>
                        </a:cubicBezTo>
                        <a:close/>
                      </a:path>
                      <a:path w="8229600" h="18288" stroke="0" extrusionOk="0">
                        <a:moveTo>
                          <a:pt x="0" y="0"/>
                        </a:moveTo>
                        <a:cubicBezTo>
                          <a:pt x="259263" y="-9445"/>
                          <a:pt x="404731" y="4427"/>
                          <a:pt x="521208" y="0"/>
                        </a:cubicBezTo>
                        <a:cubicBezTo>
                          <a:pt x="637685" y="-4427"/>
                          <a:pt x="839187" y="564"/>
                          <a:pt x="960120" y="0"/>
                        </a:cubicBezTo>
                        <a:cubicBezTo>
                          <a:pt x="1081053" y="-564"/>
                          <a:pt x="1313469" y="-16481"/>
                          <a:pt x="1481328" y="0"/>
                        </a:cubicBezTo>
                        <a:cubicBezTo>
                          <a:pt x="1649187" y="16481"/>
                          <a:pt x="1885247" y="26161"/>
                          <a:pt x="2167128" y="0"/>
                        </a:cubicBezTo>
                        <a:cubicBezTo>
                          <a:pt x="2449009" y="-26161"/>
                          <a:pt x="2761875" y="-22202"/>
                          <a:pt x="2935224" y="0"/>
                        </a:cubicBezTo>
                        <a:cubicBezTo>
                          <a:pt x="3108573" y="22202"/>
                          <a:pt x="3540687" y="-2863"/>
                          <a:pt x="3785616" y="0"/>
                        </a:cubicBezTo>
                        <a:cubicBezTo>
                          <a:pt x="4030545" y="2863"/>
                          <a:pt x="4280774" y="-12442"/>
                          <a:pt x="4636008" y="0"/>
                        </a:cubicBezTo>
                        <a:cubicBezTo>
                          <a:pt x="4991242" y="12442"/>
                          <a:pt x="5025483" y="16914"/>
                          <a:pt x="5239512" y="0"/>
                        </a:cubicBezTo>
                        <a:cubicBezTo>
                          <a:pt x="5453541" y="-16914"/>
                          <a:pt x="5754008" y="16592"/>
                          <a:pt x="6007608" y="0"/>
                        </a:cubicBezTo>
                        <a:cubicBezTo>
                          <a:pt x="6261208" y="-16592"/>
                          <a:pt x="6407957" y="-11909"/>
                          <a:pt x="6693408" y="0"/>
                        </a:cubicBezTo>
                        <a:cubicBezTo>
                          <a:pt x="6978859" y="11909"/>
                          <a:pt x="7015437" y="-20890"/>
                          <a:pt x="7296912" y="0"/>
                        </a:cubicBezTo>
                        <a:cubicBezTo>
                          <a:pt x="7578387" y="20890"/>
                          <a:pt x="7859622" y="46406"/>
                          <a:pt x="8229600" y="0"/>
                        </a:cubicBezTo>
                        <a:cubicBezTo>
                          <a:pt x="8230508" y="6337"/>
                          <a:pt x="8228722" y="11778"/>
                          <a:pt x="8229600" y="18288"/>
                        </a:cubicBezTo>
                        <a:cubicBezTo>
                          <a:pt x="8075287" y="35054"/>
                          <a:pt x="7821366" y="21850"/>
                          <a:pt x="7626096" y="18288"/>
                        </a:cubicBezTo>
                        <a:cubicBezTo>
                          <a:pt x="7430826" y="14726"/>
                          <a:pt x="7320004" y="-9669"/>
                          <a:pt x="7022592" y="18288"/>
                        </a:cubicBezTo>
                        <a:cubicBezTo>
                          <a:pt x="6725180" y="46245"/>
                          <a:pt x="6348804" y="-14025"/>
                          <a:pt x="6172200" y="18288"/>
                        </a:cubicBezTo>
                        <a:cubicBezTo>
                          <a:pt x="5995596" y="50601"/>
                          <a:pt x="5788102" y="22890"/>
                          <a:pt x="5650992" y="18288"/>
                        </a:cubicBezTo>
                        <a:cubicBezTo>
                          <a:pt x="5513882" y="13686"/>
                          <a:pt x="5198399" y="29121"/>
                          <a:pt x="4882896" y="18288"/>
                        </a:cubicBezTo>
                        <a:cubicBezTo>
                          <a:pt x="4567393" y="7455"/>
                          <a:pt x="4557008" y="26965"/>
                          <a:pt x="4443984" y="18288"/>
                        </a:cubicBezTo>
                        <a:cubicBezTo>
                          <a:pt x="4330960" y="9611"/>
                          <a:pt x="4061674" y="28891"/>
                          <a:pt x="3758184" y="18288"/>
                        </a:cubicBezTo>
                        <a:cubicBezTo>
                          <a:pt x="3454694" y="7685"/>
                          <a:pt x="3380392" y="19119"/>
                          <a:pt x="3236976" y="18288"/>
                        </a:cubicBezTo>
                        <a:cubicBezTo>
                          <a:pt x="3093560" y="17457"/>
                          <a:pt x="2632116" y="37607"/>
                          <a:pt x="2386584" y="18288"/>
                        </a:cubicBezTo>
                        <a:cubicBezTo>
                          <a:pt x="2141052" y="-1031"/>
                          <a:pt x="2110884" y="28777"/>
                          <a:pt x="1947672" y="18288"/>
                        </a:cubicBezTo>
                        <a:cubicBezTo>
                          <a:pt x="1784460" y="7799"/>
                          <a:pt x="1535467" y="461"/>
                          <a:pt x="1261872" y="18288"/>
                        </a:cubicBezTo>
                        <a:cubicBezTo>
                          <a:pt x="988277" y="36115"/>
                          <a:pt x="1021096" y="10375"/>
                          <a:pt x="822960" y="18288"/>
                        </a:cubicBezTo>
                        <a:cubicBezTo>
                          <a:pt x="624824" y="26201"/>
                          <a:pt x="298309" y="1283"/>
                          <a:pt x="0" y="18288"/>
                        </a:cubicBezTo>
                        <a:cubicBezTo>
                          <a:pt x="-633" y="12278"/>
                          <a:pt x="-757" y="586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AA66697E-1D83-48AB-B8E5-AC1F546D5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BAA8B3-FED9-40E1-B7BF-1C8CBCAA9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883" y="229949"/>
            <a:ext cx="1048603" cy="975445"/>
          </a:xfrm>
          <a:prstGeom prst="rect">
            <a:avLst/>
          </a:prstGeom>
        </p:spPr>
      </p:pic>
      <p:sp>
        <p:nvSpPr>
          <p:cNvPr id="9" name="object 2">
            <a:extLst>
              <a:ext uri="{FF2B5EF4-FFF2-40B4-BE49-F238E27FC236}">
                <a16:creationId xmlns:a16="http://schemas.microsoft.com/office/drawing/2014/main" id="{CC000E2B-DD77-4740-8B51-83225CE43C1E}"/>
              </a:ext>
            </a:extLst>
          </p:cNvPr>
          <p:cNvSpPr txBox="1"/>
          <p:nvPr/>
        </p:nvSpPr>
        <p:spPr>
          <a:xfrm>
            <a:off x="655276" y="1915523"/>
            <a:ext cx="7777785" cy="672620"/>
          </a:xfrm>
          <a:prstGeom prst="rect">
            <a:avLst/>
          </a:prstGeom>
        </p:spPr>
        <p:txBody>
          <a:bodyPr vert="horz" wrap="square" lIns="0" tIns="1047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Carlsberg Sans Light" panose="020B0304020202020204" pitchFamily="34" charset="-52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dirty="0">
              <a:latin typeface="Carlsberg Sans Light" panose="020B0304020202020204" pitchFamily="34" charset="-52"/>
              <a:cs typeface="Times New Roman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522AEC-E546-9823-1239-BEC1BBDE934B}"/>
              </a:ext>
            </a:extLst>
          </p:cNvPr>
          <p:cNvSpPr txBox="1"/>
          <p:nvPr/>
        </p:nvSpPr>
        <p:spPr>
          <a:xfrm>
            <a:off x="494552" y="1988101"/>
            <a:ext cx="8099231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1400" dirty="0"/>
              <a:t>Підготовка прес-релізів українською мовою – </a:t>
            </a:r>
            <a:r>
              <a:rPr lang="uk-UA" sz="1400" dirty="0" err="1"/>
              <a:t>копірайтинг</a:t>
            </a:r>
            <a:r>
              <a:rPr lang="uk-UA" sz="1400" dirty="0"/>
              <a:t>, розсилка, (в середньому 7 текстів/місяць). 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Кількість публікацій – від 10;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Розвиток та актуалізація бази ЗМІ, регулярна комунікація з цільовими мас-медіа, домовленості на публікації на бартерній основі;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Генерування коментарів (2-3 рази на місяць) та інтерв'ю (1 раз на місяць) з ключовими спікерами компанії;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Розробка 1 інфографіки на місяць до релізу (за запитом);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Антикризові комунікації 1 раз на квартал (готовність 24/7)</a:t>
            </a:r>
            <a:endParaRPr lang="en-US" sz="1400" dirty="0"/>
          </a:p>
          <a:p>
            <a:pPr marL="342900" indent="-342900">
              <a:buFont typeface="+mj-lt"/>
              <a:buAutoNum type="arabicPeriod"/>
            </a:pPr>
            <a:r>
              <a:rPr lang="uk-UA" sz="1400" dirty="0" err="1"/>
              <a:t>Проактивні</a:t>
            </a:r>
            <a:r>
              <a:rPr lang="uk-UA" sz="1400" dirty="0"/>
              <a:t> пропозиції тем, каналів комунікацій та участі в </a:t>
            </a:r>
            <a:r>
              <a:rPr lang="uk-UA" sz="1400" dirty="0" err="1"/>
              <a:t>івентах</a:t>
            </a:r>
            <a:endParaRPr lang="uk-UA" sz="1400" dirty="0"/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Консультації з питань зовнішніх комунікацій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Співпраця з телеграм-каналами (від 5 штук)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Співпраця з медіа на платній основі щодо розміщення (відповідно до додаткового договору)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Щотижневий статус за поточними </a:t>
            </a:r>
            <a:r>
              <a:rPr lang="uk-UA" sz="1400" dirty="0" err="1"/>
              <a:t>проєктами</a:t>
            </a:r>
            <a:r>
              <a:rPr lang="uk-UA" sz="1400" dirty="0"/>
              <a:t>, моніторинг публікацій на запит;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Щомісячна звітність щодо виходів у ЗМІ (прес-</a:t>
            </a:r>
            <a:r>
              <a:rPr lang="uk-UA" sz="1400" dirty="0" err="1"/>
              <a:t>кліпінг</a:t>
            </a:r>
            <a:r>
              <a:rPr lang="uk-UA" sz="1400" dirty="0"/>
              <a:t>)+звіт та акт виконаних робіт для бухгалтерії.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1400" dirty="0"/>
              <a:t>Річний звіт.</a:t>
            </a:r>
          </a:p>
        </p:txBody>
      </p:sp>
    </p:spTree>
    <p:extLst>
      <p:ext uri="{BB962C8B-B14F-4D97-AF65-F5344CB8AC3E}">
        <p14:creationId xmlns:p14="http://schemas.microsoft.com/office/powerpoint/2010/main" val="13801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45E9AE-7EB7-4E42-BE35-7D746580C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734" y="9054"/>
            <a:ext cx="8263890" cy="1434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90000"/>
              </a:lnSpc>
            </a:pPr>
            <a:r>
              <a:rPr lang="ru-RU" sz="3600" dirty="0" err="1"/>
              <a:t>Завдання</a:t>
            </a:r>
            <a:r>
              <a:rPr lang="ru-RU" sz="3600" dirty="0"/>
              <a:t> агентства у межах </a:t>
            </a:r>
            <a:r>
              <a:rPr lang="ru-RU" sz="3600" dirty="0">
                <a:solidFill>
                  <a:schemeClr val="accent1"/>
                </a:solidFill>
              </a:rPr>
              <a:t>тендеру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9369" y="1681544"/>
            <a:ext cx="8229600" cy="18288"/>
          </a:xfrm>
          <a:custGeom>
            <a:avLst/>
            <a:gdLst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1371600 w 8229600"/>
              <a:gd name="connsiteY2" fmla="*/ 0 h 18288"/>
              <a:gd name="connsiteX3" fmla="*/ 2221992 w 8229600"/>
              <a:gd name="connsiteY3" fmla="*/ 0 h 18288"/>
              <a:gd name="connsiteX4" fmla="*/ 3072384 w 8229600"/>
              <a:gd name="connsiteY4" fmla="*/ 0 h 18288"/>
              <a:gd name="connsiteX5" fmla="*/ 3511296 w 8229600"/>
              <a:gd name="connsiteY5" fmla="*/ 0 h 18288"/>
              <a:gd name="connsiteX6" fmla="*/ 4114800 w 8229600"/>
              <a:gd name="connsiteY6" fmla="*/ 0 h 18288"/>
              <a:gd name="connsiteX7" fmla="*/ 4553712 w 8229600"/>
              <a:gd name="connsiteY7" fmla="*/ 0 h 18288"/>
              <a:gd name="connsiteX8" fmla="*/ 5239512 w 8229600"/>
              <a:gd name="connsiteY8" fmla="*/ 0 h 18288"/>
              <a:gd name="connsiteX9" fmla="*/ 5843016 w 8229600"/>
              <a:gd name="connsiteY9" fmla="*/ 0 h 18288"/>
              <a:gd name="connsiteX10" fmla="*/ 6611112 w 8229600"/>
              <a:gd name="connsiteY10" fmla="*/ 0 h 18288"/>
              <a:gd name="connsiteX11" fmla="*/ 7461504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461504 w 8229600"/>
              <a:gd name="connsiteY14" fmla="*/ 18288 h 18288"/>
              <a:gd name="connsiteX15" fmla="*/ 6940296 w 8229600"/>
              <a:gd name="connsiteY15" fmla="*/ 18288 h 18288"/>
              <a:gd name="connsiteX16" fmla="*/ 6419088 w 8229600"/>
              <a:gd name="connsiteY16" fmla="*/ 18288 h 18288"/>
              <a:gd name="connsiteX17" fmla="*/ 5650992 w 8229600"/>
              <a:gd name="connsiteY17" fmla="*/ 18288 h 18288"/>
              <a:gd name="connsiteX18" fmla="*/ 5129784 w 8229600"/>
              <a:gd name="connsiteY18" fmla="*/ 18288 h 18288"/>
              <a:gd name="connsiteX19" fmla="*/ 4690872 w 8229600"/>
              <a:gd name="connsiteY19" fmla="*/ 18288 h 18288"/>
              <a:gd name="connsiteX20" fmla="*/ 4087368 w 8229600"/>
              <a:gd name="connsiteY20" fmla="*/ 18288 h 18288"/>
              <a:gd name="connsiteX21" fmla="*/ 3401568 w 8229600"/>
              <a:gd name="connsiteY21" fmla="*/ 18288 h 18288"/>
              <a:gd name="connsiteX22" fmla="*/ 2798064 w 8229600"/>
              <a:gd name="connsiteY22" fmla="*/ 18288 h 18288"/>
              <a:gd name="connsiteX23" fmla="*/ 2276856 w 8229600"/>
              <a:gd name="connsiteY23" fmla="*/ 18288 h 18288"/>
              <a:gd name="connsiteX24" fmla="*/ 1426464 w 8229600"/>
              <a:gd name="connsiteY24" fmla="*/ 18288 h 18288"/>
              <a:gd name="connsiteX25" fmla="*/ 740664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  <a:gd name="connsiteX0" fmla="*/ 0 w 8229600"/>
              <a:gd name="connsiteY0" fmla="*/ 0 h 18288"/>
              <a:gd name="connsiteX1" fmla="*/ 521208 w 8229600"/>
              <a:gd name="connsiteY1" fmla="*/ 0 h 18288"/>
              <a:gd name="connsiteX2" fmla="*/ 960120 w 8229600"/>
              <a:gd name="connsiteY2" fmla="*/ 0 h 18288"/>
              <a:gd name="connsiteX3" fmla="*/ 1481328 w 8229600"/>
              <a:gd name="connsiteY3" fmla="*/ 0 h 18288"/>
              <a:gd name="connsiteX4" fmla="*/ 2167128 w 8229600"/>
              <a:gd name="connsiteY4" fmla="*/ 0 h 18288"/>
              <a:gd name="connsiteX5" fmla="*/ 2935224 w 8229600"/>
              <a:gd name="connsiteY5" fmla="*/ 0 h 18288"/>
              <a:gd name="connsiteX6" fmla="*/ 3785616 w 8229600"/>
              <a:gd name="connsiteY6" fmla="*/ 0 h 18288"/>
              <a:gd name="connsiteX7" fmla="*/ 4636008 w 8229600"/>
              <a:gd name="connsiteY7" fmla="*/ 0 h 18288"/>
              <a:gd name="connsiteX8" fmla="*/ 5239512 w 8229600"/>
              <a:gd name="connsiteY8" fmla="*/ 0 h 18288"/>
              <a:gd name="connsiteX9" fmla="*/ 6007608 w 8229600"/>
              <a:gd name="connsiteY9" fmla="*/ 0 h 18288"/>
              <a:gd name="connsiteX10" fmla="*/ 6693408 w 8229600"/>
              <a:gd name="connsiteY10" fmla="*/ 0 h 18288"/>
              <a:gd name="connsiteX11" fmla="*/ 7296912 w 8229600"/>
              <a:gd name="connsiteY11" fmla="*/ 0 h 18288"/>
              <a:gd name="connsiteX12" fmla="*/ 8229600 w 8229600"/>
              <a:gd name="connsiteY12" fmla="*/ 0 h 18288"/>
              <a:gd name="connsiteX13" fmla="*/ 8229600 w 8229600"/>
              <a:gd name="connsiteY13" fmla="*/ 18288 h 18288"/>
              <a:gd name="connsiteX14" fmla="*/ 7626096 w 8229600"/>
              <a:gd name="connsiteY14" fmla="*/ 18288 h 18288"/>
              <a:gd name="connsiteX15" fmla="*/ 7022592 w 8229600"/>
              <a:gd name="connsiteY15" fmla="*/ 18288 h 18288"/>
              <a:gd name="connsiteX16" fmla="*/ 6172200 w 8229600"/>
              <a:gd name="connsiteY16" fmla="*/ 18288 h 18288"/>
              <a:gd name="connsiteX17" fmla="*/ 5650992 w 8229600"/>
              <a:gd name="connsiteY17" fmla="*/ 18288 h 18288"/>
              <a:gd name="connsiteX18" fmla="*/ 4882896 w 8229600"/>
              <a:gd name="connsiteY18" fmla="*/ 18288 h 18288"/>
              <a:gd name="connsiteX19" fmla="*/ 4443984 w 8229600"/>
              <a:gd name="connsiteY19" fmla="*/ 18288 h 18288"/>
              <a:gd name="connsiteX20" fmla="*/ 3758184 w 8229600"/>
              <a:gd name="connsiteY20" fmla="*/ 18288 h 18288"/>
              <a:gd name="connsiteX21" fmla="*/ 3236976 w 8229600"/>
              <a:gd name="connsiteY21" fmla="*/ 18288 h 18288"/>
              <a:gd name="connsiteX22" fmla="*/ 2386584 w 8229600"/>
              <a:gd name="connsiteY22" fmla="*/ 18288 h 18288"/>
              <a:gd name="connsiteX23" fmla="*/ 1947672 w 8229600"/>
              <a:gd name="connsiteY23" fmla="*/ 18288 h 18288"/>
              <a:gd name="connsiteX24" fmla="*/ 1261872 w 8229600"/>
              <a:gd name="connsiteY24" fmla="*/ 18288 h 18288"/>
              <a:gd name="connsiteX25" fmla="*/ 822960 w 8229600"/>
              <a:gd name="connsiteY25" fmla="*/ 18288 h 18288"/>
              <a:gd name="connsiteX26" fmla="*/ 0 w 8229600"/>
              <a:gd name="connsiteY26" fmla="*/ 18288 h 18288"/>
              <a:gd name="connsiteX27" fmla="*/ 0 w 8229600"/>
              <a:gd name="connsiteY2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229600" h="18288" fill="none" extrusionOk="0">
                <a:moveTo>
                  <a:pt x="0" y="0"/>
                </a:moveTo>
                <a:cubicBezTo>
                  <a:pt x="215278" y="6969"/>
                  <a:pt x="340572" y="21894"/>
                  <a:pt x="521208" y="0"/>
                </a:cubicBezTo>
                <a:cubicBezTo>
                  <a:pt x="745939" y="29643"/>
                  <a:pt x="1127486" y="-40512"/>
                  <a:pt x="1371600" y="0"/>
                </a:cubicBezTo>
                <a:cubicBezTo>
                  <a:pt x="1567490" y="28416"/>
                  <a:pt x="1945702" y="13075"/>
                  <a:pt x="2221992" y="0"/>
                </a:cubicBezTo>
                <a:cubicBezTo>
                  <a:pt x="2446218" y="-17340"/>
                  <a:pt x="2853686" y="-7924"/>
                  <a:pt x="3072384" y="0"/>
                </a:cubicBezTo>
                <a:cubicBezTo>
                  <a:pt x="3286960" y="20656"/>
                  <a:pt x="3324417" y="20174"/>
                  <a:pt x="3511296" y="0"/>
                </a:cubicBezTo>
                <a:cubicBezTo>
                  <a:pt x="3710690" y="-39182"/>
                  <a:pt x="3945457" y="-64074"/>
                  <a:pt x="4114800" y="0"/>
                </a:cubicBezTo>
                <a:cubicBezTo>
                  <a:pt x="4336079" y="28138"/>
                  <a:pt x="4420759" y="12117"/>
                  <a:pt x="4553712" y="0"/>
                </a:cubicBezTo>
                <a:cubicBezTo>
                  <a:pt x="4688252" y="-2224"/>
                  <a:pt x="5047430" y="19664"/>
                  <a:pt x="5239512" y="0"/>
                </a:cubicBezTo>
                <a:cubicBezTo>
                  <a:pt x="5424392" y="-49610"/>
                  <a:pt x="5708717" y="13540"/>
                  <a:pt x="5843016" y="0"/>
                </a:cubicBezTo>
                <a:cubicBezTo>
                  <a:pt x="6005788" y="32949"/>
                  <a:pt x="6198255" y="37080"/>
                  <a:pt x="6611112" y="0"/>
                </a:cubicBezTo>
                <a:cubicBezTo>
                  <a:pt x="6954152" y="635"/>
                  <a:pt x="7244390" y="18057"/>
                  <a:pt x="7461504" y="0"/>
                </a:cubicBezTo>
                <a:cubicBezTo>
                  <a:pt x="7693790" y="9882"/>
                  <a:pt x="7984486" y="17646"/>
                  <a:pt x="8229600" y="0"/>
                </a:cubicBezTo>
                <a:cubicBezTo>
                  <a:pt x="8228428" y="6016"/>
                  <a:pt x="8229853" y="9684"/>
                  <a:pt x="8229600" y="18288"/>
                </a:cubicBezTo>
                <a:cubicBezTo>
                  <a:pt x="7945777" y="19945"/>
                  <a:pt x="7812308" y="-8511"/>
                  <a:pt x="7461504" y="18288"/>
                </a:cubicBezTo>
                <a:cubicBezTo>
                  <a:pt x="7129391" y="53185"/>
                  <a:pt x="7087333" y="41906"/>
                  <a:pt x="6940296" y="18288"/>
                </a:cubicBezTo>
                <a:cubicBezTo>
                  <a:pt x="6810862" y="-23020"/>
                  <a:pt x="6701312" y="19361"/>
                  <a:pt x="6419088" y="18288"/>
                </a:cubicBezTo>
                <a:cubicBezTo>
                  <a:pt x="6152777" y="18855"/>
                  <a:pt x="5868611" y="48802"/>
                  <a:pt x="5650992" y="18288"/>
                </a:cubicBezTo>
                <a:cubicBezTo>
                  <a:pt x="5439747" y="15250"/>
                  <a:pt x="5334901" y="-1044"/>
                  <a:pt x="5129784" y="18288"/>
                </a:cubicBezTo>
                <a:cubicBezTo>
                  <a:pt x="4955906" y="40458"/>
                  <a:pt x="4793216" y="33888"/>
                  <a:pt x="4690872" y="18288"/>
                </a:cubicBezTo>
                <a:cubicBezTo>
                  <a:pt x="4552374" y="31087"/>
                  <a:pt x="4318742" y="6248"/>
                  <a:pt x="4087368" y="18288"/>
                </a:cubicBezTo>
                <a:cubicBezTo>
                  <a:pt x="3849418" y="32625"/>
                  <a:pt x="3751577" y="29688"/>
                  <a:pt x="3401568" y="18288"/>
                </a:cubicBezTo>
                <a:cubicBezTo>
                  <a:pt x="3067953" y="20409"/>
                  <a:pt x="3012425" y="26879"/>
                  <a:pt x="2798064" y="18288"/>
                </a:cubicBezTo>
                <a:cubicBezTo>
                  <a:pt x="2565154" y="16520"/>
                  <a:pt x="2426719" y="-31794"/>
                  <a:pt x="2276856" y="18288"/>
                </a:cubicBezTo>
                <a:cubicBezTo>
                  <a:pt x="2090980" y="4382"/>
                  <a:pt x="1702030" y="-8180"/>
                  <a:pt x="1426464" y="18288"/>
                </a:cubicBezTo>
                <a:cubicBezTo>
                  <a:pt x="1104481" y="69643"/>
                  <a:pt x="985013" y="-7690"/>
                  <a:pt x="740664" y="18288"/>
                </a:cubicBezTo>
                <a:cubicBezTo>
                  <a:pt x="507391" y="41643"/>
                  <a:pt x="191740" y="-11654"/>
                  <a:pt x="0" y="18288"/>
                </a:cubicBezTo>
                <a:cubicBezTo>
                  <a:pt x="714" y="9707"/>
                  <a:pt x="1025" y="3120"/>
                  <a:pt x="0" y="0"/>
                </a:cubicBezTo>
                <a:close/>
              </a:path>
              <a:path w="8229600" h="18288" stroke="0" extrusionOk="0">
                <a:moveTo>
                  <a:pt x="0" y="0"/>
                </a:moveTo>
                <a:cubicBezTo>
                  <a:pt x="270709" y="-27213"/>
                  <a:pt x="397128" y="23656"/>
                  <a:pt x="521208" y="0"/>
                </a:cubicBezTo>
                <a:cubicBezTo>
                  <a:pt x="631319" y="-5947"/>
                  <a:pt x="842157" y="28261"/>
                  <a:pt x="960120" y="0"/>
                </a:cubicBezTo>
                <a:cubicBezTo>
                  <a:pt x="1077930" y="6549"/>
                  <a:pt x="1318669" y="-15893"/>
                  <a:pt x="1481328" y="0"/>
                </a:cubicBezTo>
                <a:cubicBezTo>
                  <a:pt x="1659104" y="-21090"/>
                  <a:pt x="1870243" y="69945"/>
                  <a:pt x="2167128" y="0"/>
                </a:cubicBezTo>
                <a:cubicBezTo>
                  <a:pt x="2460684" y="-5519"/>
                  <a:pt x="2753885" y="-62993"/>
                  <a:pt x="2935224" y="0"/>
                </a:cubicBezTo>
                <a:cubicBezTo>
                  <a:pt x="3115119" y="56580"/>
                  <a:pt x="3535280" y="40687"/>
                  <a:pt x="3785616" y="0"/>
                </a:cubicBezTo>
                <a:cubicBezTo>
                  <a:pt x="4057881" y="25645"/>
                  <a:pt x="4308335" y="-2666"/>
                  <a:pt x="4636008" y="0"/>
                </a:cubicBezTo>
                <a:cubicBezTo>
                  <a:pt x="4987152" y="19805"/>
                  <a:pt x="5025979" y="14149"/>
                  <a:pt x="5239512" y="0"/>
                </a:cubicBezTo>
                <a:cubicBezTo>
                  <a:pt x="5437586" y="211"/>
                  <a:pt x="5752721" y="5618"/>
                  <a:pt x="6007608" y="0"/>
                </a:cubicBezTo>
                <a:cubicBezTo>
                  <a:pt x="6280137" y="-5132"/>
                  <a:pt x="6386079" y="-21510"/>
                  <a:pt x="6693408" y="0"/>
                </a:cubicBezTo>
                <a:cubicBezTo>
                  <a:pt x="6986580" y="4991"/>
                  <a:pt x="7015252" y="-18088"/>
                  <a:pt x="7296912" y="0"/>
                </a:cubicBezTo>
                <a:cubicBezTo>
                  <a:pt x="7569796" y="10390"/>
                  <a:pt x="7895472" y="71473"/>
                  <a:pt x="8229600" y="0"/>
                </a:cubicBezTo>
                <a:cubicBezTo>
                  <a:pt x="8230227" y="7450"/>
                  <a:pt x="8228885" y="11999"/>
                  <a:pt x="8229600" y="18288"/>
                </a:cubicBezTo>
                <a:cubicBezTo>
                  <a:pt x="8094333" y="-5252"/>
                  <a:pt x="7850928" y="37448"/>
                  <a:pt x="7626096" y="18288"/>
                </a:cubicBezTo>
                <a:cubicBezTo>
                  <a:pt x="7448378" y="-569"/>
                  <a:pt x="7315174" y="-1844"/>
                  <a:pt x="7022592" y="18288"/>
                </a:cubicBezTo>
                <a:cubicBezTo>
                  <a:pt x="6686163" y="50499"/>
                  <a:pt x="6352629" y="23510"/>
                  <a:pt x="6172200" y="18288"/>
                </a:cubicBezTo>
                <a:cubicBezTo>
                  <a:pt x="6015590" y="42345"/>
                  <a:pt x="5770309" y="21278"/>
                  <a:pt x="5650992" y="18288"/>
                </a:cubicBezTo>
                <a:cubicBezTo>
                  <a:pt x="5483975" y="12092"/>
                  <a:pt x="5165324" y="68948"/>
                  <a:pt x="4882896" y="18288"/>
                </a:cubicBezTo>
                <a:cubicBezTo>
                  <a:pt x="4568934" y="7053"/>
                  <a:pt x="4556334" y="27676"/>
                  <a:pt x="4443984" y="18288"/>
                </a:cubicBezTo>
                <a:cubicBezTo>
                  <a:pt x="4320775" y="10576"/>
                  <a:pt x="4034988" y="-3490"/>
                  <a:pt x="3758184" y="18288"/>
                </a:cubicBezTo>
                <a:cubicBezTo>
                  <a:pt x="3445155" y="-998"/>
                  <a:pt x="3367892" y="13824"/>
                  <a:pt x="3236976" y="18288"/>
                </a:cubicBezTo>
                <a:cubicBezTo>
                  <a:pt x="3093796" y="26408"/>
                  <a:pt x="2635824" y="24132"/>
                  <a:pt x="2386584" y="18288"/>
                </a:cubicBezTo>
                <a:cubicBezTo>
                  <a:pt x="2139815" y="-3297"/>
                  <a:pt x="2105958" y="25945"/>
                  <a:pt x="1947672" y="18288"/>
                </a:cubicBezTo>
                <a:cubicBezTo>
                  <a:pt x="1801011" y="-19911"/>
                  <a:pt x="1533636" y="14646"/>
                  <a:pt x="1261872" y="18288"/>
                </a:cubicBezTo>
                <a:cubicBezTo>
                  <a:pt x="989528" y="32227"/>
                  <a:pt x="1025848" y="14685"/>
                  <a:pt x="822960" y="18288"/>
                </a:cubicBezTo>
                <a:cubicBezTo>
                  <a:pt x="653456" y="20956"/>
                  <a:pt x="304027" y="8001"/>
                  <a:pt x="0" y="18288"/>
                </a:cubicBezTo>
                <a:cubicBezTo>
                  <a:pt x="-27" y="11611"/>
                  <a:pt x="-1713" y="5475"/>
                  <a:pt x="0" y="0"/>
                </a:cubicBezTo>
                <a:close/>
              </a:path>
              <a:path w="8229600" h="18288" fill="none" stroke="0" extrusionOk="0">
                <a:moveTo>
                  <a:pt x="0" y="0"/>
                </a:moveTo>
                <a:cubicBezTo>
                  <a:pt x="205130" y="6064"/>
                  <a:pt x="324007" y="6684"/>
                  <a:pt x="521208" y="0"/>
                </a:cubicBezTo>
                <a:cubicBezTo>
                  <a:pt x="695888" y="-14632"/>
                  <a:pt x="1101879" y="6017"/>
                  <a:pt x="1371600" y="0"/>
                </a:cubicBezTo>
                <a:cubicBezTo>
                  <a:pt x="1622968" y="4691"/>
                  <a:pt x="1936552" y="-7433"/>
                  <a:pt x="2221992" y="0"/>
                </a:cubicBezTo>
                <a:cubicBezTo>
                  <a:pt x="2498663" y="51226"/>
                  <a:pt x="2885875" y="-8757"/>
                  <a:pt x="3072384" y="0"/>
                </a:cubicBezTo>
                <a:cubicBezTo>
                  <a:pt x="3288944" y="24235"/>
                  <a:pt x="3331110" y="5443"/>
                  <a:pt x="3511296" y="0"/>
                </a:cubicBezTo>
                <a:cubicBezTo>
                  <a:pt x="3687973" y="-19690"/>
                  <a:pt x="3901025" y="-20092"/>
                  <a:pt x="4114800" y="0"/>
                </a:cubicBezTo>
                <a:cubicBezTo>
                  <a:pt x="4336102" y="32988"/>
                  <a:pt x="4416982" y="-5831"/>
                  <a:pt x="4553712" y="0"/>
                </a:cubicBezTo>
                <a:cubicBezTo>
                  <a:pt x="4674310" y="-5056"/>
                  <a:pt x="5080160" y="-12181"/>
                  <a:pt x="5239512" y="0"/>
                </a:cubicBezTo>
                <a:cubicBezTo>
                  <a:pt x="5419031" y="-38513"/>
                  <a:pt x="5691629" y="2226"/>
                  <a:pt x="5843016" y="0"/>
                </a:cubicBezTo>
                <a:cubicBezTo>
                  <a:pt x="5978317" y="-40553"/>
                  <a:pt x="6314754" y="9782"/>
                  <a:pt x="6611112" y="0"/>
                </a:cubicBezTo>
                <a:cubicBezTo>
                  <a:pt x="6973004" y="-17646"/>
                  <a:pt x="7175490" y="18489"/>
                  <a:pt x="7461504" y="0"/>
                </a:cubicBezTo>
                <a:cubicBezTo>
                  <a:pt x="7746737" y="-34159"/>
                  <a:pt x="7962178" y="39853"/>
                  <a:pt x="8229600" y="0"/>
                </a:cubicBezTo>
                <a:cubicBezTo>
                  <a:pt x="8228796" y="5852"/>
                  <a:pt x="8229698" y="10429"/>
                  <a:pt x="8229600" y="18288"/>
                </a:cubicBezTo>
                <a:cubicBezTo>
                  <a:pt x="7944174" y="-29104"/>
                  <a:pt x="7795646" y="-34405"/>
                  <a:pt x="7461504" y="18288"/>
                </a:cubicBezTo>
                <a:cubicBezTo>
                  <a:pt x="7129776" y="51087"/>
                  <a:pt x="7082769" y="31446"/>
                  <a:pt x="6940296" y="18288"/>
                </a:cubicBezTo>
                <a:cubicBezTo>
                  <a:pt x="6799665" y="-15875"/>
                  <a:pt x="6652769" y="31783"/>
                  <a:pt x="6419088" y="18288"/>
                </a:cubicBezTo>
                <a:cubicBezTo>
                  <a:pt x="6143970" y="52275"/>
                  <a:pt x="5863165" y="-16531"/>
                  <a:pt x="5650992" y="18288"/>
                </a:cubicBezTo>
                <a:cubicBezTo>
                  <a:pt x="5419172" y="40606"/>
                  <a:pt x="5309448" y="-405"/>
                  <a:pt x="5129784" y="18288"/>
                </a:cubicBezTo>
                <a:cubicBezTo>
                  <a:pt x="4947928" y="26023"/>
                  <a:pt x="4795021" y="5860"/>
                  <a:pt x="4690872" y="18288"/>
                </a:cubicBezTo>
                <a:cubicBezTo>
                  <a:pt x="4564358" y="-9579"/>
                  <a:pt x="4295485" y="-25280"/>
                  <a:pt x="4087368" y="18288"/>
                </a:cubicBezTo>
                <a:cubicBezTo>
                  <a:pt x="3871704" y="40406"/>
                  <a:pt x="3732927" y="-10898"/>
                  <a:pt x="3401568" y="18288"/>
                </a:cubicBezTo>
                <a:cubicBezTo>
                  <a:pt x="3075889" y="19660"/>
                  <a:pt x="3025898" y="44400"/>
                  <a:pt x="2798064" y="18288"/>
                </a:cubicBezTo>
                <a:cubicBezTo>
                  <a:pt x="2581856" y="-20869"/>
                  <a:pt x="2428311" y="-4900"/>
                  <a:pt x="2276856" y="18288"/>
                </a:cubicBezTo>
                <a:cubicBezTo>
                  <a:pt x="2098246" y="53283"/>
                  <a:pt x="1737531" y="55959"/>
                  <a:pt x="1426464" y="18288"/>
                </a:cubicBezTo>
                <a:cubicBezTo>
                  <a:pt x="1104708" y="26489"/>
                  <a:pt x="1006595" y="15928"/>
                  <a:pt x="740664" y="18288"/>
                </a:cubicBezTo>
                <a:cubicBezTo>
                  <a:pt x="480378" y="33084"/>
                  <a:pt x="202592" y="-12357"/>
                  <a:pt x="0" y="18288"/>
                </a:cubicBezTo>
                <a:cubicBezTo>
                  <a:pt x="888" y="9601"/>
                  <a:pt x="860" y="4150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custGeom>
                    <a:avLst/>
                    <a:gdLst>
                      <a:gd name="connsiteX0" fmla="*/ 0 w 8229600"/>
                      <a:gd name="connsiteY0" fmla="*/ 0 h 18288"/>
                      <a:gd name="connsiteX1" fmla="*/ 521208 w 8229600"/>
                      <a:gd name="connsiteY1" fmla="*/ 0 h 18288"/>
                      <a:gd name="connsiteX2" fmla="*/ 1371600 w 8229600"/>
                      <a:gd name="connsiteY2" fmla="*/ 0 h 18288"/>
                      <a:gd name="connsiteX3" fmla="*/ 2221992 w 8229600"/>
                      <a:gd name="connsiteY3" fmla="*/ 0 h 18288"/>
                      <a:gd name="connsiteX4" fmla="*/ 3072384 w 8229600"/>
                      <a:gd name="connsiteY4" fmla="*/ 0 h 18288"/>
                      <a:gd name="connsiteX5" fmla="*/ 3511296 w 8229600"/>
                      <a:gd name="connsiteY5" fmla="*/ 0 h 18288"/>
                      <a:gd name="connsiteX6" fmla="*/ 4114800 w 8229600"/>
                      <a:gd name="connsiteY6" fmla="*/ 0 h 18288"/>
                      <a:gd name="connsiteX7" fmla="*/ 4553712 w 8229600"/>
                      <a:gd name="connsiteY7" fmla="*/ 0 h 18288"/>
                      <a:gd name="connsiteX8" fmla="*/ 5239512 w 8229600"/>
                      <a:gd name="connsiteY8" fmla="*/ 0 h 18288"/>
                      <a:gd name="connsiteX9" fmla="*/ 5843016 w 8229600"/>
                      <a:gd name="connsiteY9" fmla="*/ 0 h 18288"/>
                      <a:gd name="connsiteX10" fmla="*/ 6611112 w 8229600"/>
                      <a:gd name="connsiteY10" fmla="*/ 0 h 18288"/>
                      <a:gd name="connsiteX11" fmla="*/ 7461504 w 8229600"/>
                      <a:gd name="connsiteY11" fmla="*/ 0 h 18288"/>
                      <a:gd name="connsiteX12" fmla="*/ 8229600 w 8229600"/>
                      <a:gd name="connsiteY12" fmla="*/ 0 h 18288"/>
                      <a:gd name="connsiteX13" fmla="*/ 8229600 w 8229600"/>
                      <a:gd name="connsiteY13" fmla="*/ 18288 h 18288"/>
                      <a:gd name="connsiteX14" fmla="*/ 7461504 w 8229600"/>
                      <a:gd name="connsiteY14" fmla="*/ 18288 h 18288"/>
                      <a:gd name="connsiteX15" fmla="*/ 6940296 w 8229600"/>
                      <a:gd name="connsiteY15" fmla="*/ 18288 h 18288"/>
                      <a:gd name="connsiteX16" fmla="*/ 6419088 w 8229600"/>
                      <a:gd name="connsiteY16" fmla="*/ 18288 h 18288"/>
                      <a:gd name="connsiteX17" fmla="*/ 5650992 w 8229600"/>
                      <a:gd name="connsiteY17" fmla="*/ 18288 h 18288"/>
                      <a:gd name="connsiteX18" fmla="*/ 5129784 w 8229600"/>
                      <a:gd name="connsiteY18" fmla="*/ 18288 h 18288"/>
                      <a:gd name="connsiteX19" fmla="*/ 4690872 w 8229600"/>
                      <a:gd name="connsiteY19" fmla="*/ 18288 h 18288"/>
                      <a:gd name="connsiteX20" fmla="*/ 4087368 w 8229600"/>
                      <a:gd name="connsiteY20" fmla="*/ 18288 h 18288"/>
                      <a:gd name="connsiteX21" fmla="*/ 3401568 w 8229600"/>
                      <a:gd name="connsiteY21" fmla="*/ 18288 h 18288"/>
                      <a:gd name="connsiteX22" fmla="*/ 2798064 w 8229600"/>
                      <a:gd name="connsiteY22" fmla="*/ 18288 h 18288"/>
                      <a:gd name="connsiteX23" fmla="*/ 2276856 w 8229600"/>
                      <a:gd name="connsiteY23" fmla="*/ 18288 h 18288"/>
                      <a:gd name="connsiteX24" fmla="*/ 1426464 w 8229600"/>
                      <a:gd name="connsiteY24" fmla="*/ 18288 h 18288"/>
                      <a:gd name="connsiteX25" fmla="*/ 740664 w 8229600"/>
                      <a:gd name="connsiteY25" fmla="*/ 18288 h 18288"/>
                      <a:gd name="connsiteX26" fmla="*/ 0 w 8229600"/>
                      <a:gd name="connsiteY26" fmla="*/ 18288 h 18288"/>
                      <a:gd name="connsiteX27" fmla="*/ 0 w 8229600"/>
                      <a:gd name="connsiteY27" fmla="*/ 0 h 18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8229600" h="18288" fill="none" extrusionOk="0">
                        <a:moveTo>
                          <a:pt x="0" y="0"/>
                        </a:moveTo>
                        <a:cubicBezTo>
                          <a:pt x="227594" y="-4267"/>
                          <a:pt x="329693" y="13251"/>
                          <a:pt x="521208" y="0"/>
                        </a:cubicBezTo>
                        <a:cubicBezTo>
                          <a:pt x="712723" y="-13251"/>
                          <a:pt x="1137373" y="-13618"/>
                          <a:pt x="1371600" y="0"/>
                        </a:cubicBezTo>
                        <a:cubicBezTo>
                          <a:pt x="1605827" y="13618"/>
                          <a:pt x="1975382" y="-27374"/>
                          <a:pt x="2221992" y="0"/>
                        </a:cubicBezTo>
                        <a:cubicBezTo>
                          <a:pt x="2468602" y="27374"/>
                          <a:pt x="2863316" y="-20517"/>
                          <a:pt x="3072384" y="0"/>
                        </a:cubicBezTo>
                        <a:cubicBezTo>
                          <a:pt x="3281452" y="20517"/>
                          <a:pt x="3331438" y="10793"/>
                          <a:pt x="3511296" y="0"/>
                        </a:cubicBezTo>
                        <a:cubicBezTo>
                          <a:pt x="3691154" y="-10793"/>
                          <a:pt x="3906405" y="-29737"/>
                          <a:pt x="4114800" y="0"/>
                        </a:cubicBezTo>
                        <a:cubicBezTo>
                          <a:pt x="4323195" y="29737"/>
                          <a:pt x="4428852" y="-2234"/>
                          <a:pt x="4553712" y="0"/>
                        </a:cubicBezTo>
                        <a:cubicBezTo>
                          <a:pt x="4678572" y="2234"/>
                          <a:pt x="5065629" y="29368"/>
                          <a:pt x="5239512" y="0"/>
                        </a:cubicBezTo>
                        <a:cubicBezTo>
                          <a:pt x="5413395" y="-29368"/>
                          <a:pt x="5703888" y="11839"/>
                          <a:pt x="5843016" y="0"/>
                        </a:cubicBezTo>
                        <a:cubicBezTo>
                          <a:pt x="5982144" y="-11839"/>
                          <a:pt x="6260765" y="24719"/>
                          <a:pt x="6611112" y="0"/>
                        </a:cubicBezTo>
                        <a:cubicBezTo>
                          <a:pt x="6961459" y="-24719"/>
                          <a:pt x="7228293" y="32959"/>
                          <a:pt x="7461504" y="0"/>
                        </a:cubicBezTo>
                        <a:cubicBezTo>
                          <a:pt x="7694715" y="-32959"/>
                          <a:pt x="7990029" y="-3422"/>
                          <a:pt x="8229600" y="0"/>
                        </a:cubicBezTo>
                        <a:cubicBezTo>
                          <a:pt x="8228940" y="5812"/>
                          <a:pt x="8229447" y="9773"/>
                          <a:pt x="8229600" y="18288"/>
                        </a:cubicBezTo>
                        <a:cubicBezTo>
                          <a:pt x="7940706" y="-9293"/>
                          <a:pt x="7792584" y="-16009"/>
                          <a:pt x="7461504" y="18288"/>
                        </a:cubicBezTo>
                        <a:cubicBezTo>
                          <a:pt x="7130424" y="52585"/>
                          <a:pt x="7080072" y="43845"/>
                          <a:pt x="6940296" y="18288"/>
                        </a:cubicBezTo>
                        <a:cubicBezTo>
                          <a:pt x="6800520" y="-7269"/>
                          <a:pt x="6672872" y="26671"/>
                          <a:pt x="6419088" y="18288"/>
                        </a:cubicBezTo>
                        <a:cubicBezTo>
                          <a:pt x="6165304" y="9905"/>
                          <a:pt x="5869721" y="4987"/>
                          <a:pt x="5650992" y="18288"/>
                        </a:cubicBezTo>
                        <a:cubicBezTo>
                          <a:pt x="5432263" y="31589"/>
                          <a:pt x="5308310" y="3023"/>
                          <a:pt x="5129784" y="18288"/>
                        </a:cubicBezTo>
                        <a:cubicBezTo>
                          <a:pt x="4951258" y="33553"/>
                          <a:pt x="4799696" y="15357"/>
                          <a:pt x="4690872" y="18288"/>
                        </a:cubicBezTo>
                        <a:cubicBezTo>
                          <a:pt x="4582048" y="21219"/>
                          <a:pt x="4311124" y="-7836"/>
                          <a:pt x="4087368" y="18288"/>
                        </a:cubicBezTo>
                        <a:cubicBezTo>
                          <a:pt x="3863612" y="44412"/>
                          <a:pt x="3730288" y="13374"/>
                          <a:pt x="3401568" y="18288"/>
                        </a:cubicBezTo>
                        <a:cubicBezTo>
                          <a:pt x="3072848" y="23202"/>
                          <a:pt x="3020684" y="32425"/>
                          <a:pt x="2798064" y="18288"/>
                        </a:cubicBezTo>
                        <a:cubicBezTo>
                          <a:pt x="2575444" y="4151"/>
                          <a:pt x="2440915" y="-7352"/>
                          <a:pt x="2276856" y="18288"/>
                        </a:cubicBezTo>
                        <a:cubicBezTo>
                          <a:pt x="2112797" y="43928"/>
                          <a:pt x="1726502" y="-9560"/>
                          <a:pt x="1426464" y="18288"/>
                        </a:cubicBezTo>
                        <a:cubicBezTo>
                          <a:pt x="1126426" y="46136"/>
                          <a:pt x="992925" y="21016"/>
                          <a:pt x="740664" y="18288"/>
                        </a:cubicBezTo>
                        <a:cubicBezTo>
                          <a:pt x="488403" y="15560"/>
                          <a:pt x="195650" y="-16061"/>
                          <a:pt x="0" y="18288"/>
                        </a:cubicBezTo>
                        <a:cubicBezTo>
                          <a:pt x="348" y="9455"/>
                          <a:pt x="654" y="3983"/>
                          <a:pt x="0" y="0"/>
                        </a:cubicBezTo>
                        <a:close/>
                      </a:path>
                      <a:path w="8229600" h="18288" stroke="0" extrusionOk="0">
                        <a:moveTo>
                          <a:pt x="0" y="0"/>
                        </a:moveTo>
                        <a:cubicBezTo>
                          <a:pt x="259263" y="-9445"/>
                          <a:pt x="404731" y="4427"/>
                          <a:pt x="521208" y="0"/>
                        </a:cubicBezTo>
                        <a:cubicBezTo>
                          <a:pt x="637685" y="-4427"/>
                          <a:pt x="839187" y="564"/>
                          <a:pt x="960120" y="0"/>
                        </a:cubicBezTo>
                        <a:cubicBezTo>
                          <a:pt x="1081053" y="-564"/>
                          <a:pt x="1313469" y="-16481"/>
                          <a:pt x="1481328" y="0"/>
                        </a:cubicBezTo>
                        <a:cubicBezTo>
                          <a:pt x="1649187" y="16481"/>
                          <a:pt x="1885247" y="26161"/>
                          <a:pt x="2167128" y="0"/>
                        </a:cubicBezTo>
                        <a:cubicBezTo>
                          <a:pt x="2449009" y="-26161"/>
                          <a:pt x="2761875" y="-22202"/>
                          <a:pt x="2935224" y="0"/>
                        </a:cubicBezTo>
                        <a:cubicBezTo>
                          <a:pt x="3108573" y="22202"/>
                          <a:pt x="3540687" y="-2863"/>
                          <a:pt x="3785616" y="0"/>
                        </a:cubicBezTo>
                        <a:cubicBezTo>
                          <a:pt x="4030545" y="2863"/>
                          <a:pt x="4280774" y="-12442"/>
                          <a:pt x="4636008" y="0"/>
                        </a:cubicBezTo>
                        <a:cubicBezTo>
                          <a:pt x="4991242" y="12442"/>
                          <a:pt x="5025483" y="16914"/>
                          <a:pt x="5239512" y="0"/>
                        </a:cubicBezTo>
                        <a:cubicBezTo>
                          <a:pt x="5453541" y="-16914"/>
                          <a:pt x="5754008" y="16592"/>
                          <a:pt x="6007608" y="0"/>
                        </a:cubicBezTo>
                        <a:cubicBezTo>
                          <a:pt x="6261208" y="-16592"/>
                          <a:pt x="6407957" y="-11909"/>
                          <a:pt x="6693408" y="0"/>
                        </a:cubicBezTo>
                        <a:cubicBezTo>
                          <a:pt x="6978859" y="11909"/>
                          <a:pt x="7015437" y="-20890"/>
                          <a:pt x="7296912" y="0"/>
                        </a:cubicBezTo>
                        <a:cubicBezTo>
                          <a:pt x="7578387" y="20890"/>
                          <a:pt x="7859622" y="46406"/>
                          <a:pt x="8229600" y="0"/>
                        </a:cubicBezTo>
                        <a:cubicBezTo>
                          <a:pt x="8230508" y="6337"/>
                          <a:pt x="8228722" y="11778"/>
                          <a:pt x="8229600" y="18288"/>
                        </a:cubicBezTo>
                        <a:cubicBezTo>
                          <a:pt x="8075287" y="35054"/>
                          <a:pt x="7821366" y="21850"/>
                          <a:pt x="7626096" y="18288"/>
                        </a:cubicBezTo>
                        <a:cubicBezTo>
                          <a:pt x="7430826" y="14726"/>
                          <a:pt x="7320004" y="-9669"/>
                          <a:pt x="7022592" y="18288"/>
                        </a:cubicBezTo>
                        <a:cubicBezTo>
                          <a:pt x="6725180" y="46245"/>
                          <a:pt x="6348804" y="-14025"/>
                          <a:pt x="6172200" y="18288"/>
                        </a:cubicBezTo>
                        <a:cubicBezTo>
                          <a:pt x="5995596" y="50601"/>
                          <a:pt x="5788102" y="22890"/>
                          <a:pt x="5650992" y="18288"/>
                        </a:cubicBezTo>
                        <a:cubicBezTo>
                          <a:pt x="5513882" y="13686"/>
                          <a:pt x="5198399" y="29121"/>
                          <a:pt x="4882896" y="18288"/>
                        </a:cubicBezTo>
                        <a:cubicBezTo>
                          <a:pt x="4567393" y="7455"/>
                          <a:pt x="4557008" y="26965"/>
                          <a:pt x="4443984" y="18288"/>
                        </a:cubicBezTo>
                        <a:cubicBezTo>
                          <a:pt x="4330960" y="9611"/>
                          <a:pt x="4061674" y="28891"/>
                          <a:pt x="3758184" y="18288"/>
                        </a:cubicBezTo>
                        <a:cubicBezTo>
                          <a:pt x="3454694" y="7685"/>
                          <a:pt x="3380392" y="19119"/>
                          <a:pt x="3236976" y="18288"/>
                        </a:cubicBezTo>
                        <a:cubicBezTo>
                          <a:pt x="3093560" y="17457"/>
                          <a:pt x="2632116" y="37607"/>
                          <a:pt x="2386584" y="18288"/>
                        </a:cubicBezTo>
                        <a:cubicBezTo>
                          <a:pt x="2141052" y="-1031"/>
                          <a:pt x="2110884" y="28777"/>
                          <a:pt x="1947672" y="18288"/>
                        </a:cubicBezTo>
                        <a:cubicBezTo>
                          <a:pt x="1784460" y="7799"/>
                          <a:pt x="1535467" y="461"/>
                          <a:pt x="1261872" y="18288"/>
                        </a:cubicBezTo>
                        <a:cubicBezTo>
                          <a:pt x="988277" y="36115"/>
                          <a:pt x="1021096" y="10375"/>
                          <a:pt x="822960" y="18288"/>
                        </a:cubicBezTo>
                        <a:cubicBezTo>
                          <a:pt x="624824" y="26201"/>
                          <a:pt x="298309" y="1283"/>
                          <a:pt x="0" y="18288"/>
                        </a:cubicBezTo>
                        <a:cubicBezTo>
                          <a:pt x="-633" y="12278"/>
                          <a:pt x="-757" y="586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Дата 5">
            <a:extLst>
              <a:ext uri="{FF2B5EF4-FFF2-40B4-BE49-F238E27FC236}">
                <a16:creationId xmlns:a16="http://schemas.microsoft.com/office/drawing/2014/main" id="{AA66697E-1D83-48AB-B8E5-AC1F546D5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BAA8B3-FED9-40E1-B7BF-1C8CBCAA9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883" y="229949"/>
            <a:ext cx="1048603" cy="97544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C402651-6BD5-48CB-B9CD-92B7E01678F5}"/>
              </a:ext>
            </a:extLst>
          </p:cNvPr>
          <p:cNvSpPr/>
          <p:nvPr/>
        </p:nvSpPr>
        <p:spPr>
          <a:xfrm>
            <a:off x="438912" y="1919619"/>
            <a:ext cx="8263889" cy="4121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endParaRPr lang="ru-RU" spc="-35" dirty="0">
              <a:solidFill>
                <a:srgbClr val="00311E"/>
              </a:solidFill>
              <a:latin typeface="Carlsberg Sans Light" panose="020B0304020202020204" pitchFamily="34" charset="-52"/>
              <a:cs typeface="Trebuchet MS"/>
            </a:endParaRPr>
          </a:p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1. Запропонувати бюджет на надання зазначених у завданнях PR-послуг:</a:t>
            </a:r>
          </a:p>
          <a:p>
            <a:pPr marL="298450" marR="864235" indent="-285750" algn="just">
              <a:lnSpc>
                <a:spcPct val="10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Місячну вартість обслуговування виходячи із зазначеного у </a:t>
            </a:r>
            <a:r>
              <a:rPr lang="uk-UA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брифі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 обсягу завдань (з розрахунком на укладання річного контракту);</a:t>
            </a:r>
          </a:p>
          <a:p>
            <a:pPr marL="298450" marR="864235" indent="-285750" algn="just">
              <a:lnSpc>
                <a:spcPct val="10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Надати інформацію про вартість послуг агентства (комісія у % або вартість у грн.) під час проведення прес- та інших заходів, що не входять до рамок абонентського обслуговування;</a:t>
            </a:r>
          </a:p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2. Проаналізувати </a:t>
            </a:r>
            <a:r>
              <a:rPr lang="uk-UA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інфополе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 про компанію та визначити  сильні, слабкі сторони наших комунікацій та запропонувати 1-</a:t>
            </a:r>
            <a:r>
              <a:rPr lang="en-US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pager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, де ви бачите зону росту та інструменти для неї.</a:t>
            </a:r>
          </a:p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3. Написати 2 </a:t>
            </a:r>
            <a:r>
              <a:rPr lang="uk-UA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пресрелізи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: 1 – про нашу стратегію зі сталого розвитку «Разом до НУЛЯ і не тільки», 2 – про новинку від ТМ «Львівське» – «Львівське 1715 0». Запропонувати по 5 медіа ресурсів для розміщення на безоплатній основі, а також по 3 </a:t>
            </a:r>
            <a:r>
              <a:rPr lang="en-US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Telegram-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канали для розміщення.</a:t>
            </a:r>
          </a:p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4. Написати 1 пост для </a:t>
            </a:r>
            <a:r>
              <a:rPr lang="en-US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Linkedin</a:t>
            </a:r>
            <a:r>
              <a:rPr lang="en-US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на тему бренду роботодавця (українською та англійською мовами), виходячи з наявного </a:t>
            </a:r>
            <a:r>
              <a:rPr lang="uk-UA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інфополя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 з бренду роботодавця.</a:t>
            </a:r>
          </a:p>
          <a:p>
            <a:pPr marL="12700" marR="864235" algn="just">
              <a:lnSpc>
                <a:spcPct val="100000"/>
              </a:lnSpc>
              <a:spcBef>
                <a:spcPts val="105"/>
              </a:spcBef>
            </a:pP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5. Надати інформацію про команду, яка працюватиме з Carlsberg Ukraine та портфоліо реалізованих </a:t>
            </a:r>
            <a:r>
              <a:rPr lang="uk-UA" sz="1400" spc="1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проєктів</a:t>
            </a:r>
            <a:r>
              <a:rPr lang="uk-UA" sz="1400" spc="10" dirty="0">
                <a:solidFill>
                  <a:schemeClr val="tx1">
                    <a:lumMod val="75000"/>
                    <a:lumOff val="25000"/>
                  </a:schemeClr>
                </a:solidFill>
                <a:latin typeface="Carlsberg Sans Light" panose="020B0304020202020204" pitchFamily="34" charset="-52"/>
                <a:cs typeface="Trebuchet MS"/>
              </a:rPr>
              <a:t>.</a:t>
            </a:r>
            <a:endParaRPr lang="uk-UA" sz="1400" spc="-35" dirty="0">
              <a:solidFill>
                <a:schemeClr val="tx1">
                  <a:lumMod val="75000"/>
                  <a:lumOff val="25000"/>
                </a:schemeClr>
              </a:solidFill>
              <a:latin typeface="Carlsberg Sans Light" panose="020B0304020202020204" pitchFamily="34" charset="-52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108225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483" y="207891"/>
            <a:ext cx="3844290" cy="44371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uk-UA" sz="2800" i="0" spc="-190" dirty="0">
                <a:solidFill>
                  <a:srgbClr val="00311E"/>
                </a:solidFill>
                <a:latin typeface="Carlsberg Sans Bold" panose="020B0804020202020204" pitchFamily="34" charset="-52"/>
              </a:rPr>
              <a:t>Бюджет і </a:t>
            </a:r>
            <a:r>
              <a:rPr lang="uk-UA" sz="2800" i="0" spc="-190" dirty="0" err="1">
                <a:solidFill>
                  <a:srgbClr val="00311E"/>
                </a:solidFill>
                <a:latin typeface="Carlsberg Sans Bold" panose="020B0804020202020204" pitchFamily="34" charset="-52"/>
              </a:rPr>
              <a:t>таймінг</a:t>
            </a:r>
            <a:endParaRPr sz="2800" i="0" spc="-190" dirty="0">
              <a:solidFill>
                <a:srgbClr val="00311E"/>
              </a:solidFill>
              <a:latin typeface="Carlsberg Sans Bold" panose="020B0804020202020204" pitchFamily="34" charset="-52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27201" y="2387263"/>
            <a:ext cx="7231380" cy="2425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30"/>
              </a:lnSpc>
              <a:tabLst>
                <a:tab pos="514984" algn="l"/>
              </a:tabLst>
            </a:pPr>
            <a:r>
              <a:rPr sz="1600" spc="-5" dirty="0">
                <a:solidFill>
                  <a:srgbClr val="00311E"/>
                </a:solidFill>
                <a:latin typeface="Arial"/>
                <a:cs typeface="Arial"/>
              </a:rPr>
              <a:t>•	</a:t>
            </a:r>
            <a:r>
              <a:rPr sz="1600" spc="5" dirty="0">
                <a:solidFill>
                  <a:srgbClr val="00311E"/>
                </a:solidFill>
                <a:latin typeface="Trebuchet MS"/>
                <a:cs typeface="Trebuchet MS"/>
              </a:rPr>
              <a:t>Елена </a:t>
            </a:r>
            <a:r>
              <a:rPr sz="1600" spc="-5" dirty="0">
                <a:solidFill>
                  <a:srgbClr val="00311E"/>
                </a:solidFill>
                <a:latin typeface="Trebuchet MS"/>
                <a:cs typeface="Trebuchet MS"/>
              </a:rPr>
              <a:t>Бабыкина, </a:t>
            </a:r>
            <a:r>
              <a:rPr sz="1600" spc="20" dirty="0">
                <a:solidFill>
                  <a:srgbClr val="00311E"/>
                </a:solidFill>
                <a:latin typeface="Trebuchet MS"/>
                <a:cs typeface="Trebuchet MS"/>
              </a:rPr>
              <a:t>ведущий </a:t>
            </a:r>
            <a:r>
              <a:rPr sz="1600" spc="-20" dirty="0">
                <a:solidFill>
                  <a:srgbClr val="00311E"/>
                </a:solidFill>
                <a:latin typeface="Trebuchet MS"/>
                <a:cs typeface="Trebuchet MS"/>
              </a:rPr>
              <a:t>специалист </a:t>
            </a:r>
            <a:r>
              <a:rPr sz="1600" spc="-10" dirty="0">
                <a:solidFill>
                  <a:srgbClr val="00311E"/>
                </a:solidFill>
                <a:latin typeface="Trebuchet MS"/>
                <a:cs typeface="Trebuchet MS"/>
              </a:rPr>
              <a:t>отдела </a:t>
            </a:r>
            <a:r>
              <a:rPr sz="1600" spc="30" dirty="0">
                <a:solidFill>
                  <a:srgbClr val="00311E"/>
                </a:solidFill>
                <a:latin typeface="Trebuchet MS"/>
                <a:cs typeface="Trebuchet MS"/>
              </a:rPr>
              <a:t>коммуникаций</a:t>
            </a:r>
            <a:r>
              <a:rPr sz="1600" spc="70" dirty="0">
                <a:solidFill>
                  <a:srgbClr val="00311E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00311E"/>
                </a:solidFill>
                <a:latin typeface="Trebuchet MS"/>
                <a:cs typeface="Trebuchet MS"/>
              </a:rPr>
              <a:t>Carlsberg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27201" y="2611960"/>
            <a:ext cx="3175635" cy="581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4984">
              <a:lnSpc>
                <a:spcPts val="1825"/>
              </a:lnSpc>
            </a:pPr>
            <a:r>
              <a:rPr sz="1600" spc="-25" dirty="0">
                <a:solidFill>
                  <a:srgbClr val="00311E"/>
                </a:solidFill>
                <a:latin typeface="Trebuchet MS"/>
                <a:cs typeface="Trebuchet MS"/>
              </a:rPr>
              <a:t>Ukraine</a:t>
            </a:r>
            <a:endParaRPr sz="16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755"/>
              </a:spcBef>
              <a:tabLst>
                <a:tab pos="514984" algn="l"/>
              </a:tabLst>
            </a:pPr>
            <a:r>
              <a:rPr sz="1600" spc="-5" dirty="0">
                <a:solidFill>
                  <a:srgbClr val="00311E"/>
                </a:solidFill>
                <a:latin typeface="Arial"/>
                <a:cs typeface="Arial"/>
              </a:rPr>
              <a:t>•	</a:t>
            </a:r>
            <a:r>
              <a:rPr sz="1600" spc="10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E</a:t>
            </a:r>
            <a:r>
              <a:rPr sz="1600" spc="-6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lena</a:t>
            </a:r>
            <a:r>
              <a:rPr sz="1600" spc="-6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.</a:t>
            </a:r>
            <a:r>
              <a:rPr sz="1600" spc="14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B</a:t>
            </a:r>
            <a:r>
              <a:rPr sz="1600" spc="1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ab</a:t>
            </a:r>
            <a:r>
              <a:rPr sz="1600" spc="4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yk</a:t>
            </a:r>
            <a:r>
              <a:rPr sz="1600" spc="-2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in</a:t>
            </a:r>
            <a:r>
              <a:rPr sz="1600" spc="-3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a</a:t>
            </a:r>
            <a:r>
              <a:rPr sz="1600" spc="409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@</a:t>
            </a:r>
            <a:r>
              <a:rPr sz="1600" spc="-114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c</a:t>
            </a:r>
            <a:r>
              <a:rPr sz="1600" spc="4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a</a:t>
            </a:r>
            <a:r>
              <a:rPr sz="1600" spc="-8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r</a:t>
            </a:r>
            <a:r>
              <a:rPr sz="1600" spc="-7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l</a:t>
            </a:r>
            <a:r>
              <a:rPr sz="1600" spc="4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s</a:t>
            </a:r>
            <a:r>
              <a:rPr sz="1600" spc="-5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be</a:t>
            </a:r>
            <a:r>
              <a:rPr sz="1600" spc="-9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r</a:t>
            </a:r>
            <a:r>
              <a:rPr sz="1600" spc="8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g</a:t>
            </a:r>
            <a:r>
              <a:rPr sz="1600" spc="-10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.</a:t>
            </a:r>
            <a:r>
              <a:rPr sz="1600" spc="-145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u</a:t>
            </a:r>
            <a:r>
              <a:rPr sz="1600" spc="40" dirty="0">
                <a:solidFill>
                  <a:srgbClr val="00311E"/>
                </a:solidFill>
                <a:latin typeface="Trebuchet MS"/>
                <a:cs typeface="Trebuchet MS"/>
                <a:hlinkClick r:id="rId2"/>
              </a:rPr>
              <a:t>a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27201" y="3290140"/>
            <a:ext cx="2250440" cy="2419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825"/>
              </a:lnSpc>
              <a:tabLst>
                <a:tab pos="514984" algn="l"/>
              </a:tabLst>
            </a:pPr>
            <a:r>
              <a:rPr sz="1600" spc="-5" dirty="0">
                <a:solidFill>
                  <a:srgbClr val="00311E"/>
                </a:solidFill>
                <a:latin typeface="Arial"/>
                <a:cs typeface="Arial"/>
              </a:rPr>
              <a:t>•	</a:t>
            </a:r>
            <a:r>
              <a:rPr sz="1600" spc="-110" dirty="0">
                <a:solidFill>
                  <a:srgbClr val="00311E"/>
                </a:solidFill>
                <a:latin typeface="Trebuchet MS"/>
                <a:cs typeface="Trebuchet MS"/>
              </a:rPr>
              <a:t>Тел.:</a:t>
            </a:r>
            <a:r>
              <a:rPr sz="1600" spc="-105" dirty="0">
                <a:solidFill>
                  <a:srgbClr val="00311E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00311E"/>
                </a:solidFill>
                <a:latin typeface="Trebuchet MS"/>
                <a:cs typeface="Trebuchet MS"/>
              </a:rPr>
              <a:t>067-414-20-21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81000" y="1215389"/>
            <a:ext cx="140208" cy="1417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83894" y="1128585"/>
            <a:ext cx="7850505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600" b="1" spc="5" dirty="0" err="1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Терміни</a:t>
            </a:r>
            <a:r>
              <a:rPr lang="ru-RU" sz="1600" b="1" spc="5" dirty="0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 оплати, у </a:t>
            </a:r>
            <a:r>
              <a:rPr lang="ru-RU" sz="1600" b="1" spc="5" dirty="0" err="1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разі</a:t>
            </a:r>
            <a:r>
              <a:rPr lang="ru-RU" sz="1600" b="1" spc="5" dirty="0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підписання</a:t>
            </a:r>
            <a:r>
              <a:rPr lang="ru-RU" sz="1600" b="1" spc="5" dirty="0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 контракту </a:t>
            </a:r>
            <a:r>
              <a:rPr lang="ru-RU" sz="1600" b="1" spc="5" dirty="0" err="1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передбачають</a:t>
            </a:r>
            <a:r>
              <a:rPr lang="ru-RU" sz="1600" b="1" spc="5" dirty="0">
                <a:solidFill>
                  <a:srgbClr val="292929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відтермінування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 93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дні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з початку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місяця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після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місяця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, у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якому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було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підписано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акт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виконаних</a:t>
            </a:r>
            <a:r>
              <a:rPr lang="ru-RU" sz="1600" b="1" spc="5" dirty="0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 </a:t>
            </a:r>
            <a:r>
              <a:rPr lang="ru-RU" sz="1600" b="1" spc="5" dirty="0" err="1">
                <a:solidFill>
                  <a:srgbClr val="FF0000"/>
                </a:solidFill>
                <a:latin typeface="Carlsberg Sans Light" panose="020B0304020202020204" pitchFamily="34" charset="-52"/>
                <a:cs typeface="Trebuchet MS"/>
              </a:rPr>
              <a:t>робіт</a:t>
            </a:r>
            <a:endParaRPr sz="1600" b="1" dirty="0">
              <a:solidFill>
                <a:srgbClr val="FF0000"/>
              </a:solidFill>
              <a:latin typeface="Carlsberg Sans Light" panose="020B0304020202020204" pitchFamily="34" charset="-52"/>
              <a:cs typeface="Trebuchet MS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2049390"/>
              </p:ext>
            </p:extLst>
          </p:nvPr>
        </p:nvGraphicFramePr>
        <p:xfrm>
          <a:off x="654786" y="1891941"/>
          <a:ext cx="7879614" cy="24145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90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91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8159">
                <a:tc gridSpan="2">
                  <a:txBody>
                    <a:bodyPr/>
                    <a:lstStyle/>
                    <a:p>
                      <a:pPr marL="13335" algn="ctr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2800" b="1" spc="-20" dirty="0" err="1">
                          <a:solidFill>
                            <a:srgbClr val="FFFFFF"/>
                          </a:solidFill>
                          <a:latin typeface="Carlsberg Sans Light" panose="020B0304020202020204" pitchFamily="34" charset="-52"/>
                          <a:cs typeface="Arial"/>
                        </a:rPr>
                        <a:t>Тайм</a:t>
                      </a:r>
                      <a:r>
                        <a:rPr lang="uk-UA" sz="2800" b="1" spc="-20" dirty="0">
                          <a:solidFill>
                            <a:srgbClr val="FFFFFF"/>
                          </a:solidFill>
                          <a:latin typeface="Carlsberg Sans Light" panose="020B0304020202020204" pitchFamily="34" charset="-52"/>
                          <a:cs typeface="Arial"/>
                        </a:rPr>
                        <a:t>і</a:t>
                      </a:r>
                      <a:r>
                        <a:rPr sz="2800" b="1" spc="-20" dirty="0" err="1">
                          <a:solidFill>
                            <a:srgbClr val="FFFFFF"/>
                          </a:solidFill>
                          <a:latin typeface="Carlsberg Sans Light" panose="020B0304020202020204" pitchFamily="34" charset="-52"/>
                          <a:cs typeface="Arial"/>
                        </a:rPr>
                        <a:t>нг</a:t>
                      </a:r>
                      <a:endParaRPr sz="28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3619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17B06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Отримання </a:t>
                      </a:r>
                      <a:r>
                        <a:rPr lang="uk-UA" sz="1600" spc="-10" dirty="0" err="1">
                          <a:latin typeface="Carlsberg Sans Light" panose="020B0304020202020204" pitchFamily="34" charset="-52"/>
                          <a:cs typeface="Arial"/>
                        </a:rPr>
                        <a:t>брифу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en-US" sz="1600" spc="-10" dirty="0">
                          <a:latin typeface="Carlsberg Sans Light" panose="020B0304020202020204" pitchFamily="34" charset="-52"/>
                          <a:cs typeface="Arial"/>
                        </a:rPr>
                        <a:t>0</a:t>
                      </a: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8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.12.2022</a:t>
                      </a:r>
                      <a:endParaRPr lang="ru-RU"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600" spc="-10" dirty="0" err="1">
                          <a:latin typeface="Carlsberg Sans Light" panose="020B0304020202020204" pitchFamily="34" charset="-52"/>
                          <a:cs typeface="Arial"/>
                        </a:rPr>
                        <a:t>Надання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 </a:t>
                      </a:r>
                      <a:r>
                        <a:rPr lang="ru-RU" sz="1600" spc="-10" dirty="0" err="1">
                          <a:latin typeface="Carlsberg Sans Light" panose="020B0304020202020204" pitchFamily="34" charset="-52"/>
                          <a:cs typeface="Arial"/>
                        </a:rPr>
                        <a:t>пропозиції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 (в </a:t>
                      </a:r>
                      <a:r>
                        <a:rPr lang="ru-RU" sz="1600" spc="-10" dirty="0" err="1">
                          <a:latin typeface="Carlsberg Sans Light" panose="020B0304020202020204" pitchFamily="34" charset="-52"/>
                          <a:cs typeface="Arial"/>
                        </a:rPr>
                        <a:t>електронному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 </a:t>
                      </a:r>
                      <a:r>
                        <a:rPr lang="ru-RU" sz="1600" spc="-10" dirty="0" err="1">
                          <a:latin typeface="Carlsberg Sans Light" panose="020B0304020202020204" pitchFamily="34" charset="-52"/>
                          <a:cs typeface="Arial"/>
                        </a:rPr>
                        <a:t>вигляді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)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15.12.2022 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410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uk-UA" sz="1600" spc="-15" dirty="0">
                          <a:latin typeface="Carlsberg Sans Light" panose="020B0304020202020204" pitchFamily="34" charset="-52"/>
                          <a:cs typeface="Arial"/>
                        </a:rPr>
                        <a:t>Визначення фіналістів, онлайн-зустріч із фіналістами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600" spc="-5" dirty="0">
                          <a:latin typeface="Carlsberg Sans Light" panose="020B0304020202020204" pitchFamily="34" charset="-52"/>
                          <a:cs typeface="Arial"/>
                        </a:rPr>
                        <a:t>19.12.2022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CADE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243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Проведення</a:t>
                      </a:r>
                      <a:r>
                        <a:rPr lang="en-US" sz="1600" spc="-10" dirty="0">
                          <a:latin typeface="Carlsberg Sans Light" panose="020B0304020202020204" pitchFamily="34" charset="-52"/>
                          <a:cs typeface="Arial"/>
                        </a:rPr>
                        <a:t> 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тендеру</a:t>
                      </a: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 у корпоративний системі </a:t>
                      </a:r>
                      <a:r>
                        <a:rPr lang="en-US" sz="1600" spc="-10" dirty="0">
                          <a:latin typeface="Carlsberg Sans Light" panose="020B0304020202020204" pitchFamily="34" charset="-52"/>
                          <a:cs typeface="Arial"/>
                        </a:rPr>
                        <a:t>Carlsberg Ukraine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19.12.2022-20.12.2022.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243"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Заключення договору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EE8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22.</a:t>
                      </a:r>
                      <a:r>
                        <a:rPr lang="en-US" sz="1600" spc="-10" dirty="0">
                          <a:latin typeface="Carlsberg Sans Light" panose="020B0304020202020204" pitchFamily="34" charset="-52"/>
                          <a:cs typeface="Arial"/>
                        </a:rPr>
                        <a:t>12</a:t>
                      </a:r>
                      <a:r>
                        <a:rPr sz="1600" spc="-10" dirty="0">
                          <a:latin typeface="Carlsberg Sans Light" panose="020B0304020202020204" pitchFamily="34" charset="-52"/>
                          <a:cs typeface="Arial"/>
                        </a:rPr>
                        <a:t>.20</a:t>
                      </a: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22</a:t>
                      </a:r>
                      <a:r>
                        <a:rPr sz="1600" spc="-10" dirty="0">
                          <a:latin typeface="Carlsberg Sans Light" panose="020B0304020202020204" pitchFamily="34" charset="-52"/>
                          <a:cs typeface="Arial"/>
                        </a:rPr>
                        <a:t> </a:t>
                      </a:r>
                      <a:r>
                        <a:rPr sz="1600" spc="-5" dirty="0">
                          <a:latin typeface="Carlsberg Sans Light" panose="020B0304020202020204" pitchFamily="34" charset="-52"/>
                          <a:cs typeface="Arial"/>
                        </a:rPr>
                        <a:t>–</a:t>
                      </a:r>
                      <a:r>
                        <a:rPr sz="1600" spc="25" dirty="0">
                          <a:latin typeface="Carlsberg Sans Light" panose="020B0304020202020204" pitchFamily="34" charset="-52"/>
                          <a:cs typeface="Arial"/>
                        </a:rPr>
                        <a:t> </a:t>
                      </a:r>
                      <a:r>
                        <a:rPr sz="1600" spc="-10" dirty="0">
                          <a:latin typeface="Carlsberg Sans Light" panose="020B0304020202020204" pitchFamily="34" charset="-52"/>
                          <a:cs typeface="Arial"/>
                        </a:rPr>
                        <a:t>3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1</a:t>
                      </a:r>
                      <a:r>
                        <a:rPr sz="1600" spc="-10" dirty="0">
                          <a:latin typeface="Carlsberg Sans Light" panose="020B0304020202020204" pitchFamily="34" charset="-52"/>
                          <a:cs typeface="Arial"/>
                        </a:rPr>
                        <a:t>.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12</a:t>
                      </a:r>
                      <a:r>
                        <a:rPr sz="1600" spc="-10" dirty="0">
                          <a:latin typeface="Carlsberg Sans Light" panose="020B0304020202020204" pitchFamily="34" charset="-52"/>
                          <a:cs typeface="Arial"/>
                        </a:rPr>
                        <a:t>.20</a:t>
                      </a:r>
                      <a:r>
                        <a:rPr lang="uk-UA" sz="1600" spc="-10" dirty="0">
                          <a:latin typeface="Carlsberg Sans Light" panose="020B0304020202020204" pitchFamily="34" charset="-52"/>
                          <a:cs typeface="Arial"/>
                        </a:rPr>
                        <a:t>2</a:t>
                      </a:r>
                      <a:r>
                        <a:rPr lang="ru-RU" sz="1600" spc="-10" dirty="0">
                          <a:latin typeface="Carlsberg Sans Light" panose="020B0304020202020204" pitchFamily="34" charset="-52"/>
                          <a:cs typeface="Arial"/>
                        </a:rPr>
                        <a:t>2</a:t>
                      </a:r>
                      <a:endParaRPr sz="1600" dirty="0">
                        <a:latin typeface="Carlsberg Sans Light" panose="020B0304020202020204" pitchFamily="34" charset="-52"/>
                        <a:cs typeface="Arial"/>
                      </a:endParaRPr>
                    </a:p>
                  </a:txBody>
                  <a:tcPr marL="0" marR="0" marT="4127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EE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236705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671000" y="4855138"/>
            <a:ext cx="7789104" cy="99706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r>
              <a:rPr lang="uk-UA" sz="1600" b="1" dirty="0">
                <a:latin typeface="Carlsberg Sans Light" panose="020B0304020202020204" pitchFamily="34" charset="-52"/>
                <a:cs typeface="Times New Roman"/>
              </a:rPr>
              <a:t>Контактна особа</a:t>
            </a:r>
            <a:r>
              <a:rPr lang="uk-UA" sz="1600" dirty="0">
                <a:latin typeface="Carlsberg Sans Light" panose="020B0304020202020204" pitchFamily="34" charset="-52"/>
                <a:cs typeface="Times New Roman"/>
              </a:rPr>
              <a:t>: Ірина Костюк, </a:t>
            </a:r>
            <a:r>
              <a:rPr lang="uk-UA" sz="1600" dirty="0" err="1">
                <a:latin typeface="Carlsberg Sans Light" panose="020B0304020202020204" pitchFamily="34" charset="-52"/>
                <a:cs typeface="Times New Roman"/>
              </a:rPr>
              <a:t>менеджерка</a:t>
            </a:r>
            <a:r>
              <a:rPr lang="uk-UA" sz="1600" dirty="0">
                <a:latin typeface="Carlsberg Sans Light" panose="020B0304020202020204" pitchFamily="34" charset="-52"/>
                <a:cs typeface="Times New Roman"/>
              </a:rPr>
              <a:t> з корпоративних комунікацій </a:t>
            </a:r>
            <a:r>
              <a:rPr lang="en-US" sz="1600" dirty="0">
                <a:latin typeface="Carlsberg Sans Light" panose="020B0304020202020204" pitchFamily="34" charset="-52"/>
                <a:cs typeface="Times New Roman"/>
              </a:rPr>
              <a:t>Carlsberg Ukraine</a:t>
            </a: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lang="ru-RU" sz="1600" dirty="0">
              <a:latin typeface="Carlsberg Sans Light" panose="020B0304020202020204" pitchFamily="34" charset="-52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r>
              <a:rPr lang="uk-UA" sz="1600" b="1" dirty="0">
                <a:latin typeface="Carlsberg Sans Light" panose="020B0304020202020204" pitchFamily="34" charset="-52"/>
                <a:cs typeface="Times New Roman"/>
              </a:rPr>
              <a:t>Контакти</a:t>
            </a:r>
            <a:r>
              <a:rPr lang="uk-UA" sz="1600" dirty="0">
                <a:latin typeface="Carlsberg Sans Light" panose="020B0304020202020204" pitchFamily="34" charset="-52"/>
                <a:cs typeface="Times New Roman"/>
              </a:rPr>
              <a:t>: </a:t>
            </a:r>
            <a:r>
              <a:rPr lang="en-US" sz="1600" dirty="0">
                <a:latin typeface="Carlsberg Sans Light" panose="020B0304020202020204" pitchFamily="34" charset="-52"/>
                <a:cs typeface="Times New Roman"/>
                <a:hlinkClick r:id="rId4"/>
              </a:rPr>
              <a:t>iryna.kostiuk@carlsberg.ua</a:t>
            </a:r>
            <a:r>
              <a:rPr lang="uk-UA" sz="1600" dirty="0">
                <a:latin typeface="Carlsberg Sans Light" panose="020B0304020202020204" pitchFamily="34" charset="-52"/>
                <a:cs typeface="Times New Roman"/>
              </a:rPr>
              <a:t> </a:t>
            </a:r>
            <a:endParaRPr sz="1600" dirty="0">
              <a:latin typeface="Carlsberg Sans Light" panose="020B0304020202020204" pitchFamily="34" charset="-52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11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">
  <a:themeElements>
    <a:clrScheme name="Carlsberg 03">
      <a:dk1>
        <a:srgbClr val="292929"/>
      </a:dk1>
      <a:lt1>
        <a:sysClr val="window" lastClr="FFFFFF"/>
      </a:lt1>
      <a:dk2>
        <a:srgbClr val="00321E"/>
      </a:dk2>
      <a:lt2>
        <a:srgbClr val="46A5B9"/>
      </a:lt2>
      <a:accent1>
        <a:srgbClr val="17B169"/>
      </a:accent1>
      <a:accent2>
        <a:srgbClr val="B49132"/>
      </a:accent2>
      <a:accent3>
        <a:srgbClr val="1E64AA"/>
      </a:accent3>
      <a:accent4>
        <a:srgbClr val="FFB400"/>
      </a:accent4>
      <a:accent5>
        <a:srgbClr val="78283A"/>
      </a:accent5>
      <a:accent6>
        <a:srgbClr val="F5A596"/>
      </a:accent6>
      <a:hlink>
        <a:srgbClr val="00321E"/>
      </a:hlink>
      <a:folHlink>
        <a:srgbClr val="1E64AA"/>
      </a:folHlink>
    </a:clrScheme>
    <a:fontScheme name="Carlsberg 2017">
      <a:majorFont>
        <a:latin typeface="Carlsberg Sans Black"/>
        <a:ea typeface=""/>
        <a:cs typeface=""/>
      </a:majorFont>
      <a:minorFont>
        <a:latin typeface="Carlsberg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16-9.potx" id="{A39332FA-9FDF-4717-B16B-31BF1A28EB9F}" vid="{0B76722D-BCF1-41D3-8C88-95764F498A25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610</Words>
  <Application>Microsoft Office PowerPoint</Application>
  <PresentationFormat>Экран (4:3)</PresentationFormat>
  <Paragraphs>60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Calibri</vt:lpstr>
      <vt:lpstr>Carlsberg Sans Black</vt:lpstr>
      <vt:lpstr>Carlsberg Sans Bold</vt:lpstr>
      <vt:lpstr>Carlsberg Sans Light</vt:lpstr>
      <vt:lpstr>Trebuchet MS</vt:lpstr>
      <vt:lpstr>Office Theme</vt:lpstr>
      <vt:lpstr>Blank</vt:lpstr>
      <vt:lpstr>Бриф Carlsberg Ukraine: абонентське обслуговування пресофісу</vt:lpstr>
      <vt:lpstr>Про Carlsberg Ukraine:</vt:lpstr>
      <vt:lpstr>Завдання агентства у межах договору</vt:lpstr>
      <vt:lpstr>Завдання агентства у межах тендеру</vt:lpstr>
      <vt:lpstr>Бюджет і таймінг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Бриф SMM Carlsberg Ukraine: Instagram+Facebook</dc:title>
  <dc:creator>Kopych, Anastasia</dc:creator>
  <cp:lastModifiedBy>Kostiuk, Iryna</cp:lastModifiedBy>
  <cp:revision>6</cp:revision>
  <dcterms:created xsi:type="dcterms:W3CDTF">2021-11-04T17:43:05Z</dcterms:created>
  <dcterms:modified xsi:type="dcterms:W3CDTF">2022-12-07T14:10:15Z</dcterms:modified>
</cp:coreProperties>
</file>